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0625" cy="5670550"/>
  <p:notesSz cx="7559675" cy="10691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3"/>
  </p:normalViewPr>
  <p:slideViewPr>
    <p:cSldViewPr snapToGrid="0">
      <p:cViewPr varScale="1">
        <p:scale>
          <a:sx n="95" d="100"/>
          <a:sy n="95" d="100"/>
        </p:scale>
        <p:origin x="17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0ED60083-0309-44C2-9B6E-A59B2AC3D5C1}" type="slidenum">
              <a:rPr lang="en-GB" sz="1400" b="0" strike="noStrike" spc="-1">
                <a:latin typeface="Times New Roman"/>
              </a:rPr>
              <a:t>‹nr.›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vdd@joerioudshoorn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r>
              <a:rPr lang="en-GB" sz="3200" b="0" strike="noStrike" spc="-1">
                <a:latin typeface="Arial"/>
              </a:rPr>
              <a:t> PINK! Academy</a:t>
            </a:r>
          </a:p>
          <a:p>
            <a:pPr algn="r"/>
            <a:r>
              <a:rPr lang="en-GB" sz="3200" b="0" strike="noStrike" spc="-1">
                <a:latin typeface="Arial"/>
              </a:rPr>
              <a:t>21 januari 2023</a:t>
            </a:r>
          </a:p>
          <a:p>
            <a:pPr algn="r"/>
            <a:r>
              <a:rPr lang="en-GB" sz="3200" b="0" strike="noStrike" spc="-1">
                <a:latin typeface="Arial"/>
              </a:rPr>
              <a:t>Speerpunten verkiezingen</a:t>
            </a:r>
          </a:p>
          <a:p>
            <a:pPr algn="r"/>
            <a:r>
              <a:rPr lang="en-GB" sz="3200" b="0" strike="noStrike" spc="-1">
                <a:latin typeface="Arial"/>
              </a:rPr>
              <a:t>Provinciale Staten</a:t>
            </a:r>
          </a:p>
          <a:p>
            <a:pPr algn="r"/>
            <a:endParaRPr lang="en-GB" sz="3200" b="0" strike="noStrike" spc="-1">
              <a:latin typeface="Arial"/>
            </a:endParaRPr>
          </a:p>
          <a:p>
            <a:pPr algn="r"/>
            <a:r>
              <a:rPr lang="en-GB" sz="3200" b="0" strike="noStrike" spc="-1">
                <a:latin typeface="Arial"/>
              </a:rPr>
              <a:t>Joeri Oudshoorn</a:t>
            </a:r>
          </a:p>
        </p:txBody>
      </p:sp>
      <p:pic>
        <p:nvPicPr>
          <p:cNvPr id="43" name="Afbeelding 42"/>
          <p:cNvPicPr/>
          <p:nvPr/>
        </p:nvPicPr>
        <p:blipFill>
          <a:blip r:embed="rId2"/>
          <a:stretch/>
        </p:blipFill>
        <p:spPr>
          <a:xfrm rot="590400">
            <a:off x="897120" y="486000"/>
            <a:ext cx="3343320" cy="458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Afbeelding 86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pic>
        <p:nvPicPr>
          <p:cNvPr id="88" name="Afbeelding 87"/>
          <p:cNvPicPr/>
          <p:nvPr/>
        </p:nvPicPr>
        <p:blipFill>
          <a:blip r:embed="rId3"/>
          <a:stretch/>
        </p:blipFill>
        <p:spPr>
          <a:xfrm>
            <a:off x="285840" y="3240000"/>
            <a:ext cx="7690680" cy="2016000"/>
          </a:xfrm>
          <a:prstGeom prst="rect">
            <a:avLst/>
          </a:prstGeom>
          <a:ln>
            <a:noFill/>
          </a:ln>
        </p:spPr>
      </p:pic>
      <p:sp>
        <p:nvSpPr>
          <p:cNvPr id="8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91" name="Afbeelding 90"/>
          <p:cNvPicPr/>
          <p:nvPr/>
        </p:nvPicPr>
        <p:blipFill>
          <a:blip r:embed="rId4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92" name="Afbeelding 91"/>
          <p:cNvPicPr/>
          <p:nvPr/>
        </p:nvPicPr>
        <p:blipFill>
          <a:blip r:embed="rId5"/>
          <a:stretch/>
        </p:blipFill>
        <p:spPr>
          <a:xfrm rot="399000">
            <a:off x="3722760" y="2070000"/>
            <a:ext cx="5978520" cy="122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Afbeelding 92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9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96" name="Afbeelding 95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97" name="Afbeelding 96"/>
          <p:cNvPicPr/>
          <p:nvPr/>
        </p:nvPicPr>
        <p:blipFill>
          <a:blip r:embed="rId4"/>
          <a:stretch/>
        </p:blipFill>
        <p:spPr>
          <a:xfrm rot="21211800">
            <a:off x="-488880" y="3098880"/>
            <a:ext cx="6535440" cy="1680480"/>
          </a:xfrm>
          <a:prstGeom prst="rect">
            <a:avLst/>
          </a:prstGeom>
          <a:ln>
            <a:noFill/>
          </a:ln>
        </p:spPr>
      </p:pic>
      <p:pic>
        <p:nvPicPr>
          <p:cNvPr id="98" name="Afbeelding 97"/>
          <p:cNvPicPr/>
          <p:nvPr/>
        </p:nvPicPr>
        <p:blipFill>
          <a:blip r:embed="rId5"/>
          <a:stretch/>
        </p:blipFill>
        <p:spPr>
          <a:xfrm rot="322800">
            <a:off x="4675680" y="1286640"/>
            <a:ext cx="6028200" cy="1731240"/>
          </a:xfrm>
          <a:prstGeom prst="rect">
            <a:avLst/>
          </a:prstGeom>
          <a:ln>
            <a:noFill/>
          </a:ln>
        </p:spPr>
      </p:pic>
      <p:pic>
        <p:nvPicPr>
          <p:cNvPr id="99" name="Afbeelding 98"/>
          <p:cNvPicPr/>
          <p:nvPr/>
        </p:nvPicPr>
        <p:blipFill>
          <a:blip r:embed="rId6"/>
          <a:stretch/>
        </p:blipFill>
        <p:spPr>
          <a:xfrm rot="20372400">
            <a:off x="4916880" y="3383280"/>
            <a:ext cx="5630040" cy="1548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Afbeelding 99"/>
          <p:cNvPicPr/>
          <p:nvPr/>
        </p:nvPicPr>
        <p:blipFill>
          <a:blip r:embed="rId2"/>
          <a:stretch/>
        </p:blipFill>
        <p:spPr>
          <a:xfrm rot="780600">
            <a:off x="2026440" y="-1958040"/>
            <a:ext cx="5955120" cy="8448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Afbeelding 100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10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pic>
        <p:nvPicPr>
          <p:cNvPr id="103" name="Afbeelding 102"/>
          <p:cNvPicPr/>
          <p:nvPr/>
        </p:nvPicPr>
        <p:blipFill>
          <a:blip r:embed="rId3"/>
          <a:stretch/>
        </p:blipFill>
        <p:spPr>
          <a:xfrm rot="20660400">
            <a:off x="691200" y="1837440"/>
            <a:ext cx="8944560" cy="1551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r>
              <a:rPr lang="en-GB" sz="3200" b="0" strike="noStrike" spc="-1" dirty="0">
                <a:latin typeface="Arial"/>
              </a:rPr>
              <a:t> </a:t>
            </a:r>
            <a:r>
              <a:rPr lang="en-GB" sz="3200" b="0" strike="noStrike" spc="-1" dirty="0" err="1">
                <a:latin typeface="Arial"/>
              </a:rPr>
              <a:t>Joeri</a:t>
            </a:r>
            <a:r>
              <a:rPr lang="en-GB" sz="3200" b="0" strike="noStrike" spc="-1" dirty="0">
                <a:latin typeface="Arial"/>
              </a:rPr>
              <a:t> </a:t>
            </a:r>
            <a:r>
              <a:rPr lang="en-GB" sz="3200" b="0" strike="noStrike" spc="-1" dirty="0" err="1">
                <a:latin typeface="Arial"/>
              </a:rPr>
              <a:t>Oudshoorn</a:t>
            </a:r>
            <a:endParaRPr lang="en-GB" sz="3200" b="0" strike="noStrike" spc="-1" dirty="0">
              <a:latin typeface="Arial"/>
            </a:endParaRPr>
          </a:p>
          <a:p>
            <a:pPr algn="r"/>
            <a:r>
              <a:rPr lang="en-GB" sz="3200" b="0" strike="noStrike" spc="-1" dirty="0">
                <a:latin typeface="Arial"/>
                <a:hlinkClick r:id="rId2"/>
              </a:rPr>
              <a:t>pvdd@joerioudshoorn</a:t>
            </a:r>
            <a:r>
              <a:rPr lang="en-GB" sz="3200" b="0" strike="noStrike" spc="-1">
                <a:latin typeface="Arial"/>
                <a:hlinkClick r:id="rId2"/>
              </a:rPr>
              <a:t>.nl</a:t>
            </a:r>
            <a:endParaRPr lang="en-GB" sz="3200" b="0" strike="noStrike" spc="-1" dirty="0">
              <a:latin typeface="Arial"/>
            </a:endParaRPr>
          </a:p>
        </p:txBody>
      </p:sp>
      <p:pic>
        <p:nvPicPr>
          <p:cNvPr id="106" name="Afbeelding 105"/>
          <p:cNvPicPr/>
          <p:nvPr/>
        </p:nvPicPr>
        <p:blipFill>
          <a:blip r:embed="rId3"/>
          <a:stretch/>
        </p:blipFill>
        <p:spPr>
          <a:xfrm rot="590400">
            <a:off x="1413720" y="486720"/>
            <a:ext cx="3461400" cy="475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Afbeelding 43"/>
          <p:cNvPicPr/>
          <p:nvPr/>
        </p:nvPicPr>
        <p:blipFill>
          <a:blip r:embed="rId2"/>
          <a:stretch/>
        </p:blipFill>
        <p:spPr>
          <a:xfrm rot="780600">
            <a:off x="2026440" y="-1958040"/>
            <a:ext cx="5955120" cy="8448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Afbeelding 44"/>
          <p:cNvPicPr/>
          <p:nvPr/>
        </p:nvPicPr>
        <p:blipFill>
          <a:blip r:embed="rId2"/>
          <a:stretch/>
        </p:blipFill>
        <p:spPr>
          <a:xfrm>
            <a:off x="2628000" y="442800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4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4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48" name="Afbeelding 47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49" name="Afbeelding 48"/>
          <p:cNvPicPr/>
          <p:nvPr/>
        </p:nvPicPr>
        <p:blipFill>
          <a:blip r:embed="rId4"/>
          <a:stretch/>
        </p:blipFill>
        <p:spPr>
          <a:xfrm rot="381600">
            <a:off x="3369960" y="2072880"/>
            <a:ext cx="6349680" cy="950760"/>
          </a:xfrm>
          <a:prstGeom prst="rect">
            <a:avLst/>
          </a:prstGeom>
          <a:ln>
            <a:noFill/>
          </a:ln>
        </p:spPr>
      </p:pic>
      <p:pic>
        <p:nvPicPr>
          <p:cNvPr id="50" name="Afbeelding 49"/>
          <p:cNvPicPr/>
          <p:nvPr/>
        </p:nvPicPr>
        <p:blipFill>
          <a:blip r:embed="rId5"/>
          <a:stretch/>
        </p:blipFill>
        <p:spPr>
          <a:xfrm rot="21183600">
            <a:off x="419040" y="3694320"/>
            <a:ext cx="7612200" cy="144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Afbeelding 50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5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54" name="Afbeelding 53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55" name="Afbeelding 54"/>
          <p:cNvPicPr/>
          <p:nvPr/>
        </p:nvPicPr>
        <p:blipFill>
          <a:blip r:embed="rId4"/>
          <a:stretch/>
        </p:blipFill>
        <p:spPr>
          <a:xfrm rot="474600">
            <a:off x="3436920" y="2250360"/>
            <a:ext cx="6631560" cy="1232640"/>
          </a:xfrm>
          <a:prstGeom prst="rect">
            <a:avLst/>
          </a:prstGeom>
          <a:ln>
            <a:noFill/>
          </a:ln>
        </p:spPr>
      </p:pic>
      <p:pic>
        <p:nvPicPr>
          <p:cNvPr id="56" name="Afbeelding 55"/>
          <p:cNvPicPr/>
          <p:nvPr/>
        </p:nvPicPr>
        <p:blipFill>
          <a:blip r:embed="rId5"/>
          <a:stretch/>
        </p:blipFill>
        <p:spPr>
          <a:xfrm rot="21303000">
            <a:off x="432000" y="3527280"/>
            <a:ext cx="6552000" cy="1728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Afbeelding 56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5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60" name="Afbeelding 59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61" name="Afbeelding 60"/>
          <p:cNvPicPr/>
          <p:nvPr/>
        </p:nvPicPr>
        <p:blipFill>
          <a:blip r:embed="rId4"/>
          <a:stretch/>
        </p:blipFill>
        <p:spPr>
          <a:xfrm rot="588000">
            <a:off x="3665160" y="2224080"/>
            <a:ext cx="6431760" cy="1197360"/>
          </a:xfrm>
          <a:prstGeom prst="rect">
            <a:avLst/>
          </a:prstGeom>
          <a:ln>
            <a:noFill/>
          </a:ln>
        </p:spPr>
      </p:pic>
      <p:pic>
        <p:nvPicPr>
          <p:cNvPr id="62" name="Afbeelding 61"/>
          <p:cNvPicPr/>
          <p:nvPr/>
        </p:nvPicPr>
        <p:blipFill>
          <a:blip r:embed="rId5"/>
          <a:stretch/>
        </p:blipFill>
        <p:spPr>
          <a:xfrm rot="21060000">
            <a:off x="-287280" y="3859920"/>
            <a:ext cx="7115400" cy="1397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Afbeelding 62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6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6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66" name="Afbeelding 65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67" name="Afbeelding 66"/>
          <p:cNvPicPr/>
          <p:nvPr/>
        </p:nvPicPr>
        <p:blipFill>
          <a:blip r:embed="rId4"/>
          <a:stretch/>
        </p:blipFill>
        <p:spPr>
          <a:xfrm rot="21312600">
            <a:off x="-28440" y="3790440"/>
            <a:ext cx="9798840" cy="1446840"/>
          </a:xfrm>
          <a:prstGeom prst="rect">
            <a:avLst/>
          </a:prstGeom>
          <a:ln>
            <a:noFill/>
          </a:ln>
        </p:spPr>
      </p:pic>
      <p:pic>
        <p:nvPicPr>
          <p:cNvPr id="68" name="Afbeelding 67"/>
          <p:cNvPicPr/>
          <p:nvPr/>
        </p:nvPicPr>
        <p:blipFill>
          <a:blip r:embed="rId5"/>
          <a:stretch/>
        </p:blipFill>
        <p:spPr>
          <a:xfrm rot="253800">
            <a:off x="1164960" y="2834640"/>
            <a:ext cx="9384840" cy="707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Afbeelding 68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7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7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72" name="Afbeelding 71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73" name="Afbeelding 72"/>
          <p:cNvPicPr/>
          <p:nvPr/>
        </p:nvPicPr>
        <p:blipFill>
          <a:blip r:embed="rId4"/>
          <a:stretch/>
        </p:blipFill>
        <p:spPr>
          <a:xfrm rot="391800">
            <a:off x="1905840" y="2693160"/>
            <a:ext cx="8427960" cy="1078920"/>
          </a:xfrm>
          <a:prstGeom prst="rect">
            <a:avLst/>
          </a:prstGeom>
          <a:ln>
            <a:noFill/>
          </a:ln>
        </p:spPr>
      </p:pic>
      <p:pic>
        <p:nvPicPr>
          <p:cNvPr id="74" name="Afbeelding 73"/>
          <p:cNvPicPr/>
          <p:nvPr/>
        </p:nvPicPr>
        <p:blipFill>
          <a:blip r:embed="rId5"/>
          <a:stretch/>
        </p:blipFill>
        <p:spPr>
          <a:xfrm rot="21296400">
            <a:off x="281880" y="4038840"/>
            <a:ext cx="8862120" cy="1145160"/>
          </a:xfrm>
          <a:prstGeom prst="rect">
            <a:avLst/>
          </a:prstGeom>
          <a:ln>
            <a:noFill/>
          </a:ln>
        </p:spPr>
      </p:pic>
      <p:pic>
        <p:nvPicPr>
          <p:cNvPr id="75" name="Afbeelding 74"/>
          <p:cNvPicPr/>
          <p:nvPr/>
        </p:nvPicPr>
        <p:blipFill>
          <a:blip r:embed="rId4"/>
          <a:stretch/>
        </p:blipFill>
        <p:spPr>
          <a:xfrm rot="391800">
            <a:off x="10375560" y="5547960"/>
            <a:ext cx="10121760" cy="129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Afbeelding 75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7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78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79" name="Afbeelding 78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80" name="Afbeelding 79"/>
          <p:cNvPicPr/>
          <p:nvPr/>
        </p:nvPicPr>
        <p:blipFill>
          <a:blip r:embed="rId4"/>
          <a:stretch/>
        </p:blipFill>
        <p:spPr>
          <a:xfrm>
            <a:off x="1962360" y="2922120"/>
            <a:ext cx="7360200" cy="1541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Afbeelding 80"/>
          <p:cNvPicPr/>
          <p:nvPr/>
        </p:nvPicPr>
        <p:blipFill>
          <a:blip r:embed="rId2"/>
          <a:stretch/>
        </p:blipFill>
        <p:spPr>
          <a:xfrm>
            <a:off x="2628360" y="4428360"/>
            <a:ext cx="7456680" cy="1227960"/>
          </a:xfrm>
          <a:prstGeom prst="rect">
            <a:avLst/>
          </a:prstGeom>
          <a:ln>
            <a:noFill/>
          </a:ln>
        </p:spPr>
      </p:pic>
      <p:sp>
        <p:nvSpPr>
          <p:cNvPr id="8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 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 </a:t>
            </a:r>
          </a:p>
        </p:txBody>
      </p:sp>
      <p:pic>
        <p:nvPicPr>
          <p:cNvPr id="84" name="Afbeelding 83"/>
          <p:cNvPicPr/>
          <p:nvPr/>
        </p:nvPicPr>
        <p:blipFill>
          <a:blip r:embed="rId3"/>
          <a:stretch/>
        </p:blipFill>
        <p:spPr>
          <a:xfrm rot="20822400">
            <a:off x="152640" y="719640"/>
            <a:ext cx="5947200" cy="1497960"/>
          </a:xfrm>
          <a:prstGeom prst="rect">
            <a:avLst/>
          </a:prstGeom>
          <a:ln>
            <a:noFill/>
          </a:ln>
        </p:spPr>
      </p:pic>
      <p:pic>
        <p:nvPicPr>
          <p:cNvPr id="85" name="Afbeelding 84"/>
          <p:cNvPicPr/>
          <p:nvPr/>
        </p:nvPicPr>
        <p:blipFill>
          <a:blip r:embed="rId4"/>
          <a:stretch/>
        </p:blipFill>
        <p:spPr>
          <a:xfrm rot="21310800">
            <a:off x="481320" y="3561120"/>
            <a:ext cx="6286320" cy="1694880"/>
          </a:xfrm>
          <a:prstGeom prst="rect">
            <a:avLst/>
          </a:prstGeom>
          <a:ln>
            <a:noFill/>
          </a:ln>
        </p:spPr>
      </p:pic>
      <p:pic>
        <p:nvPicPr>
          <p:cNvPr id="86" name="Afbeelding 85"/>
          <p:cNvPicPr/>
          <p:nvPr/>
        </p:nvPicPr>
        <p:blipFill>
          <a:blip r:embed="rId5"/>
          <a:stretch/>
        </p:blipFill>
        <p:spPr>
          <a:xfrm rot="310800">
            <a:off x="2844360" y="2367720"/>
            <a:ext cx="7955640" cy="1231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03e95be-f593-41dc-b647-f46fbd6a5fa3}" enabled="1" method="Standard" siteId="{8c653938-6726-49c5-bca7-8e44a4bf202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42</Words>
  <Application>Microsoft Macintosh PowerPoint</Application>
  <PresentationFormat>Aangepast</PresentationFormat>
  <Paragraphs>29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Symbol</vt:lpstr>
      <vt:lpstr>Times New Roman</vt:lpstr>
      <vt:lpstr>Wingdings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dc:description/>
  <cp:lastModifiedBy>Nicole Dick</cp:lastModifiedBy>
  <cp:revision>4</cp:revision>
  <dcterms:created xsi:type="dcterms:W3CDTF">2023-01-21T08:57:17Z</dcterms:created>
  <dcterms:modified xsi:type="dcterms:W3CDTF">2023-01-22T10:58:51Z</dcterms:modified>
  <dc:language>en-GB</dc:language>
</cp:coreProperties>
</file>