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2" r:id="rId2"/>
    <p:sldId id="300" r:id="rId3"/>
    <p:sldId id="489" r:id="rId4"/>
    <p:sldId id="309" r:id="rId5"/>
    <p:sldId id="488" r:id="rId6"/>
    <p:sldId id="269" r:id="rId7"/>
    <p:sldId id="299" r:id="rId8"/>
    <p:sldId id="311" r:id="rId9"/>
    <p:sldId id="312" r:id="rId10"/>
    <p:sldId id="316" r:id="rId11"/>
    <p:sldId id="314" r:id="rId12"/>
    <p:sldId id="317" r:id="rId13"/>
    <p:sldId id="492" r:id="rId14"/>
    <p:sldId id="264" r:id="rId15"/>
    <p:sldId id="265" r:id="rId16"/>
    <p:sldId id="266" r:id="rId17"/>
    <p:sldId id="267" r:id="rId18"/>
    <p:sldId id="477" r:id="rId19"/>
    <p:sldId id="479" r:id="rId20"/>
    <p:sldId id="478" r:id="rId21"/>
    <p:sldId id="487" r:id="rId22"/>
    <p:sldId id="485" r:id="rId23"/>
    <p:sldId id="491" r:id="rId24"/>
    <p:sldId id="490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F32DA-9478-4E2D-B099-DC9569D51531}" v="68" dt="2022-10-06T14:45:36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phina Misiedjan" userId="c5af4fe4-6969-4760-a122-21c0eca321d1" providerId="ADAL" clId="{131F32DA-9478-4E2D-B099-DC9569D51531}"/>
    <pc:docChg chg="undo redo custSel addSld delSld modSld">
      <pc:chgData name="Daphina Misiedjan" userId="c5af4fe4-6969-4760-a122-21c0eca321d1" providerId="ADAL" clId="{131F32DA-9478-4E2D-B099-DC9569D51531}" dt="2022-10-06T14:45:36.758" v="695" actId="1076"/>
      <pc:docMkLst>
        <pc:docMk/>
      </pc:docMkLst>
      <pc:sldChg chg="addSp modSp add mod">
        <pc:chgData name="Daphina Misiedjan" userId="c5af4fe4-6969-4760-a122-21c0eca321d1" providerId="ADAL" clId="{131F32DA-9478-4E2D-B099-DC9569D51531}" dt="2022-10-06T14:38:08.438" v="618"/>
        <pc:sldMkLst>
          <pc:docMk/>
          <pc:sldMk cId="3711697145" sldId="264"/>
        </pc:sldMkLst>
        <pc:spChg chg="mod">
          <ac:chgData name="Daphina Misiedjan" userId="c5af4fe4-6969-4760-a122-21c0eca321d1" providerId="ADAL" clId="{131F32DA-9478-4E2D-B099-DC9569D51531}" dt="2022-10-06T14:27:05.889" v="357" actId="1076"/>
          <ac:spMkLst>
            <pc:docMk/>
            <pc:sldMk cId="3711697145" sldId="264"/>
            <ac:spMk id="2" creationId="{11611DF8-871F-4304-B5CB-E7E558FB8A48}"/>
          </ac:spMkLst>
        </pc:spChg>
        <pc:spChg chg="mod">
          <ac:chgData name="Daphina Misiedjan" userId="c5af4fe4-6969-4760-a122-21c0eca321d1" providerId="ADAL" clId="{131F32DA-9478-4E2D-B099-DC9569D51531}" dt="2022-10-06T14:27:10.666" v="358" actId="1076"/>
          <ac:spMkLst>
            <pc:docMk/>
            <pc:sldMk cId="3711697145" sldId="264"/>
            <ac:spMk id="3" creationId="{546A1574-0BAF-4CEF-BA7C-4FC2D610A664}"/>
          </ac:spMkLst>
        </pc:spChg>
        <pc:spChg chg="add mod">
          <ac:chgData name="Daphina Misiedjan" userId="c5af4fe4-6969-4760-a122-21c0eca321d1" providerId="ADAL" clId="{131F32DA-9478-4E2D-B099-DC9569D51531}" dt="2022-10-06T14:38:08.438" v="618"/>
          <ac:spMkLst>
            <pc:docMk/>
            <pc:sldMk cId="3711697145" sldId="264"/>
            <ac:spMk id="4" creationId="{6B57C162-A013-C3D1-21E8-A21ECAF4BAA0}"/>
          </ac:spMkLst>
        </pc:spChg>
      </pc:sldChg>
      <pc:sldChg chg="addSp modSp add mod">
        <pc:chgData name="Daphina Misiedjan" userId="c5af4fe4-6969-4760-a122-21c0eca321d1" providerId="ADAL" clId="{131F32DA-9478-4E2D-B099-DC9569D51531}" dt="2022-10-06T14:38:11.066" v="619"/>
        <pc:sldMkLst>
          <pc:docMk/>
          <pc:sldMk cId="1267944240" sldId="265"/>
        </pc:sldMkLst>
        <pc:spChg chg="mod">
          <ac:chgData name="Daphina Misiedjan" userId="c5af4fe4-6969-4760-a122-21c0eca321d1" providerId="ADAL" clId="{131F32DA-9478-4E2D-B099-DC9569D51531}" dt="2022-10-06T14:26:34.069" v="350" actId="6549"/>
          <ac:spMkLst>
            <pc:docMk/>
            <pc:sldMk cId="1267944240" sldId="265"/>
            <ac:spMk id="3" creationId="{5217DC6D-C759-4719-B05C-3C321832189B}"/>
          </ac:spMkLst>
        </pc:spChg>
        <pc:spChg chg="add mod">
          <ac:chgData name="Daphina Misiedjan" userId="c5af4fe4-6969-4760-a122-21c0eca321d1" providerId="ADAL" clId="{131F32DA-9478-4E2D-B099-DC9569D51531}" dt="2022-10-06T14:38:11.066" v="619"/>
          <ac:spMkLst>
            <pc:docMk/>
            <pc:sldMk cId="1267944240" sldId="265"/>
            <ac:spMk id="4" creationId="{74194033-786E-FE27-5B6B-C0B24B4F078D}"/>
          </ac:spMkLst>
        </pc:spChg>
      </pc:sldChg>
      <pc:sldChg chg="addSp modSp add mod">
        <pc:chgData name="Daphina Misiedjan" userId="c5af4fe4-6969-4760-a122-21c0eca321d1" providerId="ADAL" clId="{131F32DA-9478-4E2D-B099-DC9569D51531}" dt="2022-10-06T14:38:14.551" v="620"/>
        <pc:sldMkLst>
          <pc:docMk/>
          <pc:sldMk cId="379357691" sldId="266"/>
        </pc:sldMkLst>
        <pc:spChg chg="add mod">
          <ac:chgData name="Daphina Misiedjan" userId="c5af4fe4-6969-4760-a122-21c0eca321d1" providerId="ADAL" clId="{131F32DA-9478-4E2D-B099-DC9569D51531}" dt="2022-10-06T14:38:14.551" v="620"/>
          <ac:spMkLst>
            <pc:docMk/>
            <pc:sldMk cId="379357691" sldId="266"/>
            <ac:spMk id="4" creationId="{7494B0D1-187D-E41F-C86F-CD209CDC5C67}"/>
          </ac:spMkLst>
        </pc:spChg>
        <pc:picChg chg="mod">
          <ac:chgData name="Daphina Misiedjan" userId="c5af4fe4-6969-4760-a122-21c0eca321d1" providerId="ADAL" clId="{131F32DA-9478-4E2D-B099-DC9569D51531}" dt="2022-10-06T14:26:58.217" v="356" actId="14100"/>
          <ac:picMkLst>
            <pc:docMk/>
            <pc:sldMk cId="379357691" sldId="266"/>
            <ac:picMk id="2" creationId="{980C5A87-E507-469C-91DD-D1C11F43839E}"/>
          </ac:picMkLst>
        </pc:picChg>
      </pc:sldChg>
      <pc:sldChg chg="addSp modSp add mod">
        <pc:chgData name="Daphina Misiedjan" userId="c5af4fe4-6969-4760-a122-21c0eca321d1" providerId="ADAL" clId="{131F32DA-9478-4E2D-B099-DC9569D51531}" dt="2022-10-06T14:38:17.690" v="621"/>
        <pc:sldMkLst>
          <pc:docMk/>
          <pc:sldMk cId="684320606" sldId="267"/>
        </pc:sldMkLst>
        <pc:spChg chg="mod">
          <ac:chgData name="Daphina Misiedjan" userId="c5af4fe4-6969-4760-a122-21c0eca321d1" providerId="ADAL" clId="{131F32DA-9478-4E2D-B099-DC9569D51531}" dt="2022-10-06T14:27:30.783" v="359" actId="255"/>
          <ac:spMkLst>
            <pc:docMk/>
            <pc:sldMk cId="684320606" sldId="267"/>
            <ac:spMk id="3" creationId="{B55AD4F3-8083-4473-80C7-0103AF6B5253}"/>
          </ac:spMkLst>
        </pc:spChg>
        <pc:spChg chg="add mod">
          <ac:chgData name="Daphina Misiedjan" userId="c5af4fe4-6969-4760-a122-21c0eca321d1" providerId="ADAL" clId="{131F32DA-9478-4E2D-B099-DC9569D51531}" dt="2022-10-06T14:38:17.690" v="621"/>
          <ac:spMkLst>
            <pc:docMk/>
            <pc:sldMk cId="684320606" sldId="267"/>
            <ac:spMk id="4" creationId="{A38475BC-7888-3BCB-DA1F-A9D4282FE8D3}"/>
          </ac:spMkLst>
        </pc:spChg>
      </pc:sldChg>
      <pc:sldChg chg="addSp modSp mod">
        <pc:chgData name="Daphina Misiedjan" userId="c5af4fe4-6969-4760-a122-21c0eca321d1" providerId="ADAL" clId="{131F32DA-9478-4E2D-B099-DC9569D51531}" dt="2022-10-06T14:37:50.707" v="616"/>
        <pc:sldMkLst>
          <pc:docMk/>
          <pc:sldMk cId="3565552679" sldId="269"/>
        </pc:sldMkLst>
        <pc:spChg chg="mod">
          <ac:chgData name="Daphina Misiedjan" userId="c5af4fe4-6969-4760-a122-21c0eca321d1" providerId="ADAL" clId="{131F32DA-9478-4E2D-B099-DC9569D51531}" dt="2022-10-06T14:37:31.391" v="612" actId="20577"/>
          <ac:spMkLst>
            <pc:docMk/>
            <pc:sldMk cId="3565552679" sldId="269"/>
            <ac:spMk id="3" creationId="{00000000-0000-0000-0000-000000000000}"/>
          </ac:spMkLst>
        </pc:spChg>
        <pc:spChg chg="add mod">
          <ac:chgData name="Daphina Misiedjan" userId="c5af4fe4-6969-4760-a122-21c0eca321d1" providerId="ADAL" clId="{131F32DA-9478-4E2D-B099-DC9569D51531}" dt="2022-10-06T14:37:50.707" v="616"/>
          <ac:spMkLst>
            <pc:docMk/>
            <pc:sldMk cId="3565552679" sldId="269"/>
            <ac:spMk id="4" creationId="{0E2C3774-C743-AFC6-A328-4E563BB4C4BA}"/>
          </ac:spMkLst>
        </pc:spChg>
      </pc:sldChg>
      <pc:sldChg chg="addSp modSp add mod">
        <pc:chgData name="Daphina Misiedjan" userId="c5af4fe4-6969-4760-a122-21c0eca321d1" providerId="ADAL" clId="{131F32DA-9478-4E2D-B099-DC9569D51531}" dt="2022-10-06T14:37:54.195" v="617"/>
        <pc:sldMkLst>
          <pc:docMk/>
          <pc:sldMk cId="3519947176" sldId="299"/>
        </pc:sldMkLst>
        <pc:spChg chg="mod">
          <ac:chgData name="Daphina Misiedjan" userId="c5af4fe4-6969-4760-a122-21c0eca321d1" providerId="ADAL" clId="{131F32DA-9478-4E2D-B099-DC9569D51531}" dt="2022-10-06T10:41:19.714" v="134" actId="20577"/>
          <ac:spMkLst>
            <pc:docMk/>
            <pc:sldMk cId="3519947176" sldId="299"/>
            <ac:spMk id="3" creationId="{00000000-0000-0000-0000-000000000000}"/>
          </ac:spMkLst>
        </pc:spChg>
        <pc:spChg chg="add mod">
          <ac:chgData name="Daphina Misiedjan" userId="c5af4fe4-6969-4760-a122-21c0eca321d1" providerId="ADAL" clId="{131F32DA-9478-4E2D-B099-DC9569D51531}" dt="2022-10-06T14:37:54.195" v="617"/>
          <ac:spMkLst>
            <pc:docMk/>
            <pc:sldMk cId="3519947176" sldId="299"/>
            <ac:spMk id="4" creationId="{2AB047F9-1A26-D880-D302-088204D8FB34}"/>
          </ac:spMkLst>
        </pc:spChg>
      </pc:sldChg>
      <pc:sldChg chg="modSp mod">
        <pc:chgData name="Daphina Misiedjan" userId="c5af4fe4-6969-4760-a122-21c0eca321d1" providerId="ADAL" clId="{131F32DA-9478-4E2D-B099-DC9569D51531}" dt="2022-10-06T14:36:58.111" v="608" actId="20577"/>
        <pc:sldMkLst>
          <pc:docMk/>
          <pc:sldMk cId="1175055266" sldId="300"/>
        </pc:sldMkLst>
        <pc:spChg chg="mod">
          <ac:chgData name="Daphina Misiedjan" userId="c5af4fe4-6969-4760-a122-21c0eca321d1" providerId="ADAL" clId="{131F32DA-9478-4E2D-B099-DC9569D51531}" dt="2022-10-06T14:28:42.072" v="391" actId="20577"/>
          <ac:spMkLst>
            <pc:docMk/>
            <pc:sldMk cId="1175055266" sldId="300"/>
            <ac:spMk id="2" creationId="{00000000-0000-0000-0000-000000000000}"/>
          </ac:spMkLst>
        </pc:spChg>
        <pc:spChg chg="mod">
          <ac:chgData name="Daphina Misiedjan" userId="c5af4fe4-6969-4760-a122-21c0eca321d1" providerId="ADAL" clId="{131F32DA-9478-4E2D-B099-DC9569D51531}" dt="2022-10-06T14:36:41.290" v="599" actId="113"/>
          <ac:spMkLst>
            <pc:docMk/>
            <pc:sldMk cId="1175055266" sldId="300"/>
            <ac:spMk id="3" creationId="{00000000-0000-0000-0000-000000000000}"/>
          </ac:spMkLst>
        </pc:spChg>
        <pc:spChg chg="mod">
          <ac:chgData name="Daphina Misiedjan" userId="c5af4fe4-6969-4760-a122-21c0eca321d1" providerId="ADAL" clId="{131F32DA-9478-4E2D-B099-DC9569D51531}" dt="2022-10-06T14:36:58.111" v="608" actId="20577"/>
          <ac:spMkLst>
            <pc:docMk/>
            <pc:sldMk cId="1175055266" sldId="300"/>
            <ac:spMk id="4" creationId="{00000000-0000-0000-0000-000000000000}"/>
          </ac:spMkLst>
        </pc:spChg>
      </pc:sldChg>
      <pc:sldChg chg="del">
        <pc:chgData name="Daphina Misiedjan" userId="c5af4fe4-6969-4760-a122-21c0eca321d1" providerId="ADAL" clId="{131F32DA-9478-4E2D-B099-DC9569D51531}" dt="2022-10-06T14:33:44.031" v="515" actId="47"/>
        <pc:sldMkLst>
          <pc:docMk/>
          <pc:sldMk cId="3519866268" sldId="301"/>
        </pc:sldMkLst>
      </pc:sldChg>
      <pc:sldChg chg="addSp modSp">
        <pc:chgData name="Daphina Misiedjan" userId="c5af4fe4-6969-4760-a122-21c0eca321d1" providerId="ADAL" clId="{131F32DA-9478-4E2D-B099-DC9569D51531}" dt="2022-10-06T14:37:45.170" v="614"/>
        <pc:sldMkLst>
          <pc:docMk/>
          <pc:sldMk cId="781754116" sldId="309"/>
        </pc:sldMkLst>
        <pc:spChg chg="add mod">
          <ac:chgData name="Daphina Misiedjan" userId="c5af4fe4-6969-4760-a122-21c0eca321d1" providerId="ADAL" clId="{131F32DA-9478-4E2D-B099-DC9569D51531}" dt="2022-10-06T14:37:45.170" v="614"/>
          <ac:spMkLst>
            <pc:docMk/>
            <pc:sldMk cId="781754116" sldId="309"/>
            <ac:spMk id="6" creationId="{D8E16762-74B7-A280-0CF2-319289143BEC}"/>
          </ac:spMkLst>
        </pc:spChg>
      </pc:sldChg>
      <pc:sldChg chg="addSp delSp modSp del mod">
        <pc:chgData name="Daphina Misiedjan" userId="c5af4fe4-6969-4760-a122-21c0eca321d1" providerId="ADAL" clId="{131F32DA-9478-4E2D-B099-DC9569D51531}" dt="2022-10-06T14:33:35.125" v="514" actId="47"/>
        <pc:sldMkLst>
          <pc:docMk/>
          <pc:sldMk cId="2192156946" sldId="310"/>
        </pc:sldMkLst>
        <pc:spChg chg="del mod">
          <ac:chgData name="Daphina Misiedjan" userId="c5af4fe4-6969-4760-a122-21c0eca321d1" providerId="ADAL" clId="{131F32DA-9478-4E2D-B099-DC9569D51531}" dt="2022-10-06T14:33:21.688" v="510" actId="21"/>
          <ac:spMkLst>
            <pc:docMk/>
            <pc:sldMk cId="2192156946" sldId="310"/>
            <ac:spMk id="2" creationId="{89444A60-DB3D-5ADD-5130-AFFEE3798851}"/>
          </ac:spMkLst>
        </pc:spChg>
        <pc:spChg chg="add mod">
          <ac:chgData name="Daphina Misiedjan" userId="c5af4fe4-6969-4760-a122-21c0eca321d1" providerId="ADAL" clId="{131F32DA-9478-4E2D-B099-DC9569D51531}" dt="2022-10-06T14:33:21.688" v="510" actId="21"/>
          <ac:spMkLst>
            <pc:docMk/>
            <pc:sldMk cId="2192156946" sldId="310"/>
            <ac:spMk id="6" creationId="{2A6C015A-BDE9-FBEA-9168-9D0A950C9B67}"/>
          </ac:spMkLst>
        </pc:spChg>
      </pc:sldChg>
      <pc:sldChg chg="addSp delSp modSp new mod setBg modAnim">
        <pc:chgData name="Daphina Misiedjan" userId="c5af4fe4-6969-4760-a122-21c0eca321d1" providerId="ADAL" clId="{131F32DA-9478-4E2D-B099-DC9569D51531}" dt="2022-10-06T14:45:36.758" v="695" actId="1076"/>
        <pc:sldMkLst>
          <pc:docMk/>
          <pc:sldMk cId="2535488457" sldId="311"/>
        </pc:sldMkLst>
        <pc:spChg chg="mo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2" creationId="{E41B08F4-5929-95AA-B911-661AD743400A}"/>
          </ac:spMkLst>
        </pc:spChg>
        <pc:spChg chg="mo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3" creationId="{95D3B651-9072-4FFF-7183-4471AF5154E9}"/>
          </ac:spMkLst>
        </pc:spChg>
        <pc:spChg chg="mod or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" creationId="{8D70594D-6E9F-F5BE-A600-94E32323E437}"/>
          </ac:spMkLst>
        </pc:spChg>
        <pc:spChg chg="add del">
          <ac:chgData name="Daphina Misiedjan" userId="c5af4fe4-6969-4760-a122-21c0eca321d1" providerId="ADAL" clId="{131F32DA-9478-4E2D-B099-DC9569D51531}" dt="2022-10-06T14:19:28.284" v="295" actId="26606"/>
          <ac:spMkLst>
            <pc:docMk/>
            <pc:sldMk cId="2535488457" sldId="311"/>
            <ac:spMk id="9" creationId="{3741B58E-3B65-4A01-A276-975AB2CF8A08}"/>
          </ac:spMkLst>
        </pc:spChg>
        <pc:spChg chg="add del">
          <ac:chgData name="Daphina Misiedjan" userId="c5af4fe4-6969-4760-a122-21c0eca321d1" providerId="ADAL" clId="{131F32DA-9478-4E2D-B099-DC9569D51531}" dt="2022-10-06T14:19:28.284" v="295" actId="26606"/>
          <ac:spMkLst>
            <pc:docMk/>
            <pc:sldMk cId="2535488457" sldId="311"/>
            <ac:spMk id="11" creationId="{7AAC67C3-831B-4AB1-A259-DFB839CAFAFC}"/>
          </ac:spMkLst>
        </pc:spChg>
        <pc:spChg chg="add del">
          <ac:chgData name="Daphina Misiedjan" userId="c5af4fe4-6969-4760-a122-21c0eca321d1" providerId="ADAL" clId="{131F32DA-9478-4E2D-B099-DC9569D51531}" dt="2022-10-06T14:19:28.284" v="295" actId="26606"/>
          <ac:spMkLst>
            <pc:docMk/>
            <pc:sldMk cId="2535488457" sldId="311"/>
            <ac:spMk id="13" creationId="{054B3F04-9EAC-45C0-B3CE-0387EEA10A0C}"/>
          </ac:spMkLst>
        </pc:spChg>
        <pc:spChg chg="add del">
          <ac:chgData name="Daphina Misiedjan" userId="c5af4fe4-6969-4760-a122-21c0eca321d1" providerId="ADAL" clId="{131F32DA-9478-4E2D-B099-DC9569D51531}" dt="2022-10-06T14:19:25.871" v="292" actId="26606"/>
          <ac:spMkLst>
            <pc:docMk/>
            <pc:sldMk cId="2535488457" sldId="311"/>
            <ac:spMk id="4103" creationId="{990D0034-F768-41E7-85D4-F38C4DE85770}"/>
          </ac:spMkLst>
        </pc:spChg>
        <pc:spChg chg="add del">
          <ac:chgData name="Daphina Misiedjan" userId="c5af4fe4-6969-4760-a122-21c0eca321d1" providerId="ADAL" clId="{131F32DA-9478-4E2D-B099-DC9569D51531}" dt="2022-10-06T14:19:25.871" v="292" actId="26606"/>
          <ac:spMkLst>
            <pc:docMk/>
            <pc:sldMk cId="2535488457" sldId="311"/>
            <ac:spMk id="4105" creationId="{C4F7E42D-8B5A-4FC8-81CD-9E60171F7FA8}"/>
          </ac:spMkLst>
        </pc:spChg>
        <pc:spChg chg="add del">
          <ac:chgData name="Daphina Misiedjan" userId="c5af4fe4-6969-4760-a122-21c0eca321d1" providerId="ADAL" clId="{131F32DA-9478-4E2D-B099-DC9569D51531}" dt="2022-10-06T14:19:25.871" v="292" actId="26606"/>
          <ac:spMkLst>
            <pc:docMk/>
            <pc:sldMk cId="2535488457" sldId="311"/>
            <ac:spMk id="4107" creationId="{8C04651D-B9F4-4935-A02D-364153FBDF54}"/>
          </ac:spMkLst>
        </pc:spChg>
        <pc:spChg chg="add del">
          <ac:chgData name="Daphina Misiedjan" userId="c5af4fe4-6969-4760-a122-21c0eca321d1" providerId="ADAL" clId="{131F32DA-9478-4E2D-B099-DC9569D51531}" dt="2022-10-06T14:19:28.271" v="294" actId="26606"/>
          <ac:spMkLst>
            <pc:docMk/>
            <pc:sldMk cId="2535488457" sldId="311"/>
            <ac:spMk id="4109" creationId="{63BC5694-FA8F-4615-B9D4-CD42C4EB7709}"/>
          </ac:spMkLst>
        </pc:spChg>
        <pc:spChg chg="add del">
          <ac:chgData name="Daphina Misiedjan" userId="c5af4fe4-6969-4760-a122-21c0eca321d1" providerId="ADAL" clId="{131F32DA-9478-4E2D-B099-DC9569D51531}" dt="2022-10-06T14:19:28.271" v="294" actId="26606"/>
          <ac:spMkLst>
            <pc:docMk/>
            <pc:sldMk cId="2535488457" sldId="311"/>
            <ac:spMk id="4110" creationId="{FF745DCA-39A3-4B2F-8A59-D6A9B6E04E69}"/>
          </ac:spMkLst>
        </pc:spChg>
        <pc:spChg chg="add del">
          <ac:chgData name="Daphina Misiedjan" userId="c5af4fe4-6969-4760-a122-21c0eca321d1" providerId="ADAL" clId="{131F32DA-9478-4E2D-B099-DC9569D51531}" dt="2022-10-06T14:19:28.271" v="294" actId="26606"/>
          <ac:spMkLst>
            <pc:docMk/>
            <pc:sldMk cId="2535488457" sldId="311"/>
            <ac:spMk id="4111" creationId="{4ED0B70E-523D-4FB1-8D0A-933A55936727}"/>
          </ac:spMkLst>
        </pc:spChg>
        <pc:spChg chg="add del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13" creationId="{990D0034-F768-41E7-85D4-F38C4DE85770}"/>
          </ac:spMkLst>
        </pc:spChg>
        <pc:spChg chg="add del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14" creationId="{C4F7E42D-8B5A-4FC8-81CD-9E60171F7FA8}"/>
          </ac:spMkLst>
        </pc:spChg>
        <pc:spChg chg="add del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15" creationId="{8C04651D-B9F4-4935-A02D-364153FBDF54}"/>
          </ac:spMkLst>
        </pc:spChg>
        <pc:spChg chg="add del">
          <ac:chgData name="Daphina Misiedjan" userId="c5af4fe4-6969-4760-a122-21c0eca321d1" providerId="ADAL" clId="{131F32DA-9478-4E2D-B099-DC9569D51531}" dt="2022-10-06T14:45:12.016" v="687" actId="26606"/>
          <ac:spMkLst>
            <pc:docMk/>
            <pc:sldMk cId="2535488457" sldId="311"/>
            <ac:spMk id="4120" creationId="{C5D979C0-AC6E-48F4-97FE-9C6635F35B7F}"/>
          </ac:spMkLst>
        </pc:spChg>
        <pc:spChg chg="add del">
          <ac:chgData name="Daphina Misiedjan" userId="c5af4fe4-6969-4760-a122-21c0eca321d1" providerId="ADAL" clId="{131F32DA-9478-4E2D-B099-DC9569D51531}" dt="2022-10-06T14:45:12.016" v="687" actId="26606"/>
          <ac:spMkLst>
            <pc:docMk/>
            <pc:sldMk cId="2535488457" sldId="311"/>
            <ac:spMk id="4122" creationId="{C978EF12-D334-499A-A1E0-638FED6A5AB4}"/>
          </ac:spMkLst>
        </pc:spChg>
        <pc:spChg chg="add del">
          <ac:chgData name="Daphina Misiedjan" userId="c5af4fe4-6969-4760-a122-21c0eca321d1" providerId="ADAL" clId="{131F32DA-9478-4E2D-B099-DC9569D51531}" dt="2022-10-06T14:45:12.016" v="687" actId="26606"/>
          <ac:spMkLst>
            <pc:docMk/>
            <pc:sldMk cId="2535488457" sldId="311"/>
            <ac:spMk id="4124" creationId="{F357626B-1B4B-451C-9B75-C4E9A0F2CC61}"/>
          </ac:spMkLst>
        </pc:spChg>
        <pc:spChg chg="add del">
          <ac:chgData name="Daphina Misiedjan" userId="c5af4fe4-6969-4760-a122-21c0eca321d1" providerId="ADAL" clId="{131F32DA-9478-4E2D-B099-DC9569D51531}" dt="2022-10-06T14:45:12.016" v="687" actId="26606"/>
          <ac:spMkLst>
            <pc:docMk/>
            <pc:sldMk cId="2535488457" sldId="311"/>
            <ac:spMk id="4126" creationId="{D7C09DD8-78C8-4D1B-9221-CF4DB762AA22}"/>
          </ac:spMkLst>
        </pc:spChg>
        <pc:spChg chg="ad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28" creationId="{10BD6D75-DEF3-4112-8F7D-A1D9C1CA7CCA}"/>
          </ac:spMkLst>
        </pc:spChg>
        <pc:spChg chg="ad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29" creationId="{F5A91F73-E1F6-4091-99BA-5F982EE7EA04}"/>
          </ac:spMkLst>
        </pc:spChg>
        <pc:spChg chg="ad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30" creationId="{A40EF8D0-36D1-40B8-B627-8A6296F25EC2}"/>
          </ac:spMkLst>
        </pc:spChg>
        <pc:spChg chg="add">
          <ac:chgData name="Daphina Misiedjan" userId="c5af4fe4-6969-4760-a122-21c0eca321d1" providerId="ADAL" clId="{131F32DA-9478-4E2D-B099-DC9569D51531}" dt="2022-10-06T14:45:12.027" v="688" actId="26606"/>
          <ac:spMkLst>
            <pc:docMk/>
            <pc:sldMk cId="2535488457" sldId="311"/>
            <ac:spMk id="4131" creationId="{AA8F63D4-23BE-4683-98FF-C9132869B0CB}"/>
          </ac:spMkLst>
        </pc:spChg>
        <pc:picChg chg="add mod ord">
          <ac:chgData name="Daphina Misiedjan" userId="c5af4fe4-6969-4760-a122-21c0eca321d1" providerId="ADAL" clId="{131F32DA-9478-4E2D-B099-DC9569D51531}" dt="2022-10-06T14:45:12.027" v="688" actId="26606"/>
          <ac:picMkLst>
            <pc:docMk/>
            <pc:sldMk cId="2535488457" sldId="311"/>
            <ac:picMk id="4098" creationId="{8E5C0658-A7A9-353C-9A42-558BD9E8F595}"/>
          </ac:picMkLst>
        </pc:picChg>
        <pc:picChg chg="add del mod ord">
          <ac:chgData name="Daphina Misiedjan" userId="c5af4fe4-6969-4760-a122-21c0eca321d1" providerId="ADAL" clId="{131F32DA-9478-4E2D-B099-DC9569D51531}" dt="2022-10-06T14:45:20.122" v="690" actId="478"/>
          <ac:picMkLst>
            <pc:docMk/>
            <pc:sldMk cId="2535488457" sldId="311"/>
            <ac:picMk id="4100" creationId="{5997A53B-A7B8-6425-E2FF-2F0EB5DEEBF7}"/>
          </ac:picMkLst>
        </pc:picChg>
        <pc:picChg chg="add mod">
          <ac:chgData name="Daphina Misiedjan" userId="c5af4fe4-6969-4760-a122-21c0eca321d1" providerId="ADAL" clId="{131F32DA-9478-4E2D-B099-DC9569D51531}" dt="2022-10-06T14:45:36.758" v="695" actId="1076"/>
          <ac:picMkLst>
            <pc:docMk/>
            <pc:sldMk cId="2535488457" sldId="311"/>
            <ac:picMk id="4102" creationId="{6D3763BE-9DF9-4A1A-DBE5-7F8F3255BC17}"/>
          </ac:picMkLst>
        </pc:picChg>
      </pc:sldChg>
      <pc:sldChg chg="addSp delSp modSp new mod setBg modAnim">
        <pc:chgData name="Daphina Misiedjan" userId="c5af4fe4-6969-4760-a122-21c0eca321d1" providerId="ADAL" clId="{131F32DA-9478-4E2D-B099-DC9569D51531}" dt="2022-10-06T14:21:07.313" v="305"/>
        <pc:sldMkLst>
          <pc:docMk/>
          <pc:sldMk cId="1363294695" sldId="312"/>
        </pc:sldMkLst>
        <pc:spChg chg="mod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2" creationId="{A81389AD-E111-C2F2-DD6C-F71B984E5DE9}"/>
          </ac:spMkLst>
        </pc:spChg>
        <pc:spChg chg="add del mod">
          <ac:chgData name="Daphina Misiedjan" userId="c5af4fe4-6969-4760-a122-21c0eca321d1" providerId="ADAL" clId="{131F32DA-9478-4E2D-B099-DC9569D51531}" dt="2022-10-06T10:47:17.164" v="151" actId="26606"/>
          <ac:spMkLst>
            <pc:docMk/>
            <pc:sldMk cId="1363294695" sldId="312"/>
            <ac:spMk id="3" creationId="{7131657A-633F-3C86-E106-E3BED4F72125}"/>
          </ac:spMkLst>
        </pc:spChg>
        <pc:spChg chg="mod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4" creationId="{4A1A700E-63CA-7CB9-134B-882CAAF7FDA3}"/>
          </ac:spMkLst>
        </pc:spChg>
        <pc:spChg chg="add del">
          <ac:chgData name="Daphina Misiedjan" userId="c5af4fe4-6969-4760-a122-21c0eca321d1" providerId="ADAL" clId="{131F32DA-9478-4E2D-B099-DC9569D51531}" dt="2022-10-06T10:45:19.928" v="144" actId="26606"/>
          <ac:spMkLst>
            <pc:docMk/>
            <pc:sldMk cId="1363294695" sldId="312"/>
            <ac:spMk id="9" creationId="{EC3E50EE-1CF4-231F-1A19-DDCFB2633FAB}"/>
          </ac:spMkLst>
        </pc:spChg>
        <pc:spChg chg="add del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30" creationId="{329F45E3-C125-49F5-863F-3F771273B79A}"/>
          </ac:spMkLst>
        </pc:spChg>
        <pc:spChg chg="add del">
          <ac:chgData name="Daphina Misiedjan" userId="c5af4fe4-6969-4760-a122-21c0eca321d1" providerId="ADAL" clId="{131F32DA-9478-4E2D-B099-DC9569D51531}" dt="2022-10-06T10:47:05.984" v="148" actId="26606"/>
          <ac:spMkLst>
            <pc:docMk/>
            <pc:sldMk cId="1363294695" sldId="312"/>
            <ac:spMk id="1031" creationId="{329F45E3-C125-49F5-863F-3F771273B79A}"/>
          </ac:spMkLst>
        </pc:spChg>
        <pc:spChg chg="add del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32" creationId="{F23C6175-7110-4DB0-BEA4-FC1D293020BC}"/>
          </ac:spMkLst>
        </pc:spChg>
        <pc:spChg chg="add del">
          <ac:chgData name="Daphina Misiedjan" userId="c5af4fe4-6969-4760-a122-21c0eca321d1" providerId="ADAL" clId="{131F32DA-9478-4E2D-B099-DC9569D51531}" dt="2022-10-06T10:47:05.984" v="148" actId="26606"/>
          <ac:spMkLst>
            <pc:docMk/>
            <pc:sldMk cId="1363294695" sldId="312"/>
            <ac:spMk id="1033" creationId="{F23C6175-7110-4DB0-BEA4-FC1D293020BC}"/>
          </ac:spMkLst>
        </pc:spChg>
        <pc:spChg chg="add del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36" creationId="{D8ED3830-ABBE-41E7-B0D4-FA582F84725E}"/>
          </ac:spMkLst>
        </pc:spChg>
        <pc:spChg chg="add del">
          <ac:chgData name="Daphina Misiedjan" userId="c5af4fe4-6969-4760-a122-21c0eca321d1" providerId="ADAL" clId="{131F32DA-9478-4E2D-B099-DC9569D51531}" dt="2022-10-06T10:47:05.984" v="148" actId="26606"/>
          <ac:spMkLst>
            <pc:docMk/>
            <pc:sldMk cId="1363294695" sldId="312"/>
            <ac:spMk id="1037" creationId="{D8ED3830-ABBE-41E7-B0D4-FA582F84725E}"/>
          </ac:spMkLst>
        </pc:spChg>
        <pc:spChg chg="add del">
          <ac:chgData name="Daphina Misiedjan" userId="c5af4fe4-6969-4760-a122-21c0eca321d1" providerId="ADAL" clId="{131F32DA-9478-4E2D-B099-DC9569D51531}" dt="2022-10-06T10:47:05.984" v="148" actId="26606"/>
          <ac:spMkLst>
            <pc:docMk/>
            <pc:sldMk cId="1363294695" sldId="312"/>
            <ac:spMk id="1039" creationId="{B9F394EE-52D9-4BC8-8F01-DCF6EAD920DC}"/>
          </ac:spMkLst>
        </pc:spChg>
        <pc:spChg chg="add del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41" creationId="{B9F394EE-52D9-4BC8-8F01-DCF6EAD920DC}"/>
          </ac:spMkLst>
        </pc:spChg>
        <pc:spChg chg="add mod">
          <ac:chgData name="Daphina Misiedjan" userId="c5af4fe4-6969-4760-a122-21c0eca321d1" providerId="ADAL" clId="{131F32DA-9478-4E2D-B099-DC9569D51531}" dt="2022-10-06T14:06:00.826" v="259" actId="255"/>
          <ac:spMkLst>
            <pc:docMk/>
            <pc:sldMk cId="1363294695" sldId="312"/>
            <ac:spMk id="1045" creationId="{A5F69651-2458-65DC-6D63-91B6E5ED6449}"/>
          </ac:spMkLst>
        </pc:spChg>
        <pc:spChg chg="add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48" creationId="{990D0034-F768-41E7-85D4-F38C4DE85770}"/>
          </ac:spMkLst>
        </pc:spChg>
        <pc:spChg chg="add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50" creationId="{C4F7E42D-8B5A-4FC8-81CD-9E60171F7FA8}"/>
          </ac:spMkLst>
        </pc:spChg>
        <pc:spChg chg="add">
          <ac:chgData name="Daphina Misiedjan" userId="c5af4fe4-6969-4760-a122-21c0eca321d1" providerId="ADAL" clId="{131F32DA-9478-4E2D-B099-DC9569D51531}" dt="2022-10-06T10:52:46.720" v="156" actId="26606"/>
          <ac:spMkLst>
            <pc:docMk/>
            <pc:sldMk cId="1363294695" sldId="312"/>
            <ac:spMk id="1052" creationId="{8C04651D-B9F4-4935-A02D-364153FBDF54}"/>
          </ac:spMkLst>
        </pc:spChg>
        <pc:picChg chg="add del mod">
          <ac:chgData name="Daphina Misiedjan" userId="c5af4fe4-6969-4760-a122-21c0eca321d1" providerId="ADAL" clId="{131F32DA-9478-4E2D-B099-DC9569D51531}" dt="2022-10-06T10:45:20.747" v="145"/>
          <ac:picMkLst>
            <pc:docMk/>
            <pc:sldMk cId="1363294695" sldId="312"/>
            <ac:picMk id="5" creationId="{69F93238-1D57-E56C-4407-7F85400D499F}"/>
          </ac:picMkLst>
        </pc:picChg>
        <pc:picChg chg="add del mod ord">
          <ac:chgData name="Daphina Misiedjan" userId="c5af4fe4-6969-4760-a122-21c0eca321d1" providerId="ADAL" clId="{131F32DA-9478-4E2D-B099-DC9569D51531}" dt="2022-10-06T10:47:08.708" v="149" actId="478"/>
          <ac:picMkLst>
            <pc:docMk/>
            <pc:sldMk cId="1363294695" sldId="312"/>
            <ac:picMk id="1026" creationId="{971811FB-9121-E819-8301-460586C68CF4}"/>
          </ac:picMkLst>
        </pc:picChg>
        <pc:picChg chg="add mod ord">
          <ac:chgData name="Daphina Misiedjan" userId="c5af4fe4-6969-4760-a122-21c0eca321d1" providerId="ADAL" clId="{131F32DA-9478-4E2D-B099-DC9569D51531}" dt="2022-10-06T10:52:46.720" v="156" actId="26606"/>
          <ac:picMkLst>
            <pc:docMk/>
            <pc:sldMk cId="1363294695" sldId="312"/>
            <ac:picMk id="1028" creationId="{6752A382-99F8-8FBB-AC48-421344A69A8B}"/>
          </ac:picMkLst>
        </pc:picChg>
        <pc:cxnChg chg="add del">
          <ac:chgData name="Daphina Misiedjan" userId="c5af4fe4-6969-4760-a122-21c0eca321d1" providerId="ADAL" clId="{131F32DA-9478-4E2D-B099-DC9569D51531}" dt="2022-10-06T10:52:46.720" v="156" actId="26606"/>
          <ac:cxnSpMkLst>
            <pc:docMk/>
            <pc:sldMk cId="1363294695" sldId="312"/>
            <ac:cxnSpMk id="1034" creationId="{044DF19B-511F-4F07-A7AD-1A010C6BFCB2}"/>
          </ac:cxnSpMkLst>
        </pc:cxnChg>
        <pc:cxnChg chg="add del">
          <ac:chgData name="Daphina Misiedjan" userId="c5af4fe4-6969-4760-a122-21c0eca321d1" providerId="ADAL" clId="{131F32DA-9478-4E2D-B099-DC9569D51531}" dt="2022-10-06T10:47:05.984" v="148" actId="26606"/>
          <ac:cxnSpMkLst>
            <pc:docMk/>
            <pc:sldMk cId="1363294695" sldId="312"/>
            <ac:cxnSpMk id="1035" creationId="{044DF19B-511F-4F07-A7AD-1A010C6BFCB2}"/>
          </ac:cxnSpMkLst>
        </pc:cxnChg>
      </pc:sldChg>
      <pc:sldChg chg="modSp new add del mod">
        <pc:chgData name="Daphina Misiedjan" userId="c5af4fe4-6969-4760-a122-21c0eca321d1" providerId="ADAL" clId="{131F32DA-9478-4E2D-B099-DC9569D51531}" dt="2022-10-06T14:03:42.313" v="221" actId="47"/>
        <pc:sldMkLst>
          <pc:docMk/>
          <pc:sldMk cId="2766544294" sldId="313"/>
        </pc:sldMkLst>
        <pc:spChg chg="mod">
          <ac:chgData name="Daphina Misiedjan" userId="c5af4fe4-6969-4760-a122-21c0eca321d1" providerId="ADAL" clId="{131F32DA-9478-4E2D-B099-DC9569D51531}" dt="2022-10-06T14:02:26.108" v="186" actId="1076"/>
          <ac:spMkLst>
            <pc:docMk/>
            <pc:sldMk cId="2766544294" sldId="313"/>
            <ac:spMk id="2" creationId="{5B8B6B88-61C3-01B4-B504-7419E29F2872}"/>
          </ac:spMkLst>
        </pc:spChg>
      </pc:sldChg>
      <pc:sldChg chg="addSp delSp modSp new mod setBg modAnim">
        <pc:chgData name="Daphina Misiedjan" userId="c5af4fe4-6969-4760-a122-21c0eca321d1" providerId="ADAL" clId="{131F32DA-9478-4E2D-B099-DC9569D51531}" dt="2022-10-06T14:21:53.562" v="311"/>
        <pc:sldMkLst>
          <pc:docMk/>
          <pc:sldMk cId="1710504515" sldId="314"/>
        </pc:sldMkLst>
        <pc:spChg chg="mod">
          <ac:chgData name="Daphina Misiedjan" userId="c5af4fe4-6969-4760-a122-21c0eca321d1" providerId="ADAL" clId="{131F32DA-9478-4E2D-B099-DC9569D51531}" dt="2022-10-06T10:52:23.336" v="153" actId="26606"/>
          <ac:spMkLst>
            <pc:docMk/>
            <pc:sldMk cId="1710504515" sldId="314"/>
            <ac:spMk id="2" creationId="{2AEF7471-68F2-6436-7395-D0450356B9DC}"/>
          </ac:spMkLst>
        </pc:spChg>
        <pc:spChg chg="del">
          <ac:chgData name="Daphina Misiedjan" userId="c5af4fe4-6969-4760-a122-21c0eca321d1" providerId="ADAL" clId="{131F32DA-9478-4E2D-B099-DC9569D51531}" dt="2022-10-06T10:52:12.491" v="152" actId="22"/>
          <ac:spMkLst>
            <pc:docMk/>
            <pc:sldMk cId="1710504515" sldId="314"/>
            <ac:spMk id="3" creationId="{93DBB5FC-8002-86B4-497D-FA44377F2959}"/>
          </ac:spMkLst>
        </pc:spChg>
        <pc:spChg chg="mod">
          <ac:chgData name="Daphina Misiedjan" userId="c5af4fe4-6969-4760-a122-21c0eca321d1" providerId="ADAL" clId="{131F32DA-9478-4E2D-B099-DC9569D51531}" dt="2022-10-06T10:52:23.336" v="153" actId="26606"/>
          <ac:spMkLst>
            <pc:docMk/>
            <pc:sldMk cId="1710504515" sldId="314"/>
            <ac:spMk id="4" creationId="{1F172265-DF3C-944B-E331-3BF2C18B1C29}"/>
          </ac:spMkLst>
        </pc:spChg>
        <pc:spChg chg="add mod">
          <ac:chgData name="Daphina Misiedjan" userId="c5af4fe4-6969-4760-a122-21c0eca321d1" providerId="ADAL" clId="{131F32DA-9478-4E2D-B099-DC9569D51531}" dt="2022-10-06T14:07:09.390" v="269" actId="20577"/>
          <ac:spMkLst>
            <pc:docMk/>
            <pc:sldMk cId="1710504515" sldId="314"/>
            <ac:spMk id="10" creationId="{7F341A73-DF2B-1A02-3009-B207F7A65A08}"/>
          </ac:spMkLst>
        </pc:spChg>
        <pc:spChg chg="add">
          <ac:chgData name="Daphina Misiedjan" userId="c5af4fe4-6969-4760-a122-21c0eca321d1" providerId="ADAL" clId="{131F32DA-9478-4E2D-B099-DC9569D51531}" dt="2022-10-06T10:52:23.336" v="153" actId="26606"/>
          <ac:spMkLst>
            <pc:docMk/>
            <pc:sldMk cId="1710504515" sldId="314"/>
            <ac:spMk id="13" creationId="{35A52B12-0826-4A26-ABA2-386F7211134E}"/>
          </ac:spMkLst>
        </pc:spChg>
        <pc:spChg chg="add">
          <ac:chgData name="Daphina Misiedjan" userId="c5af4fe4-6969-4760-a122-21c0eca321d1" providerId="ADAL" clId="{131F32DA-9478-4E2D-B099-DC9569D51531}" dt="2022-10-06T10:52:23.336" v="153" actId="26606"/>
          <ac:spMkLst>
            <pc:docMk/>
            <pc:sldMk cId="1710504515" sldId="314"/>
            <ac:spMk id="15" creationId="{3DD0DA68-F652-496F-B8B5-9A66255CA0CA}"/>
          </ac:spMkLst>
        </pc:spChg>
        <pc:spChg chg="add">
          <ac:chgData name="Daphina Misiedjan" userId="c5af4fe4-6969-4760-a122-21c0eca321d1" providerId="ADAL" clId="{131F32DA-9478-4E2D-B099-DC9569D51531}" dt="2022-10-06T10:52:23.336" v="153" actId="26606"/>
          <ac:spMkLst>
            <pc:docMk/>
            <pc:sldMk cId="1710504515" sldId="314"/>
            <ac:spMk id="17" creationId="{DDF50AF6-4E23-4BD9-92C7-45A3E16E4120}"/>
          </ac:spMkLst>
        </pc:spChg>
        <pc:picChg chg="add mod ord">
          <ac:chgData name="Daphina Misiedjan" userId="c5af4fe4-6969-4760-a122-21c0eca321d1" providerId="ADAL" clId="{131F32DA-9478-4E2D-B099-DC9569D51531}" dt="2022-10-06T10:52:30.592" v="155" actId="1076"/>
          <ac:picMkLst>
            <pc:docMk/>
            <pc:sldMk cId="1710504515" sldId="314"/>
            <ac:picMk id="6" creationId="{CB89E78E-B1CD-B755-9A27-19A321A99B50}"/>
          </ac:picMkLst>
        </pc:picChg>
      </pc:sldChg>
      <pc:sldChg chg="addSp delSp modSp new del mod">
        <pc:chgData name="Daphina Misiedjan" userId="c5af4fe4-6969-4760-a122-21c0eca321d1" providerId="ADAL" clId="{131F32DA-9478-4E2D-B099-DC9569D51531}" dt="2022-10-06T14:25:30.006" v="336" actId="47"/>
        <pc:sldMkLst>
          <pc:docMk/>
          <pc:sldMk cId="3775364591" sldId="315"/>
        </pc:sldMkLst>
        <pc:spChg chg="mod">
          <ac:chgData name="Daphina Misiedjan" userId="c5af4fe4-6969-4760-a122-21c0eca321d1" providerId="ADAL" clId="{131F32DA-9478-4E2D-B099-DC9569D51531}" dt="2022-10-06T10:41:06.671" v="131" actId="20577"/>
          <ac:spMkLst>
            <pc:docMk/>
            <pc:sldMk cId="3775364591" sldId="315"/>
            <ac:spMk id="2" creationId="{32FEDF25-5D43-7C16-028B-F6F8663AED86}"/>
          </ac:spMkLst>
        </pc:spChg>
        <pc:picChg chg="add del">
          <ac:chgData name="Daphina Misiedjan" userId="c5af4fe4-6969-4760-a122-21c0eca321d1" providerId="ADAL" clId="{131F32DA-9478-4E2D-B099-DC9569D51531}" dt="2022-10-06T14:03:24.734" v="219"/>
          <ac:picMkLst>
            <pc:docMk/>
            <pc:sldMk cId="3775364591" sldId="315"/>
            <ac:picMk id="5" creationId="{9B5AE1BB-0DCA-4B02-1C2E-FC3941922BCE}"/>
          </ac:picMkLst>
        </pc:picChg>
      </pc:sldChg>
      <pc:sldChg chg="addSp delSp add del setBg delDesignElem">
        <pc:chgData name="Daphina Misiedjan" userId="c5af4fe4-6969-4760-a122-21c0eca321d1" providerId="ADAL" clId="{131F32DA-9478-4E2D-B099-DC9569D51531}" dt="2022-10-06T14:02:08.935" v="183"/>
        <pc:sldMkLst>
          <pc:docMk/>
          <pc:sldMk cId="2995089153" sldId="316"/>
        </pc:sldMkLst>
        <pc:spChg chg="add del">
          <ac:chgData name="Daphina Misiedjan" userId="c5af4fe4-6969-4760-a122-21c0eca321d1" providerId="ADAL" clId="{131F32DA-9478-4E2D-B099-DC9569D51531}" dt="2022-10-06T14:02:08.935" v="183"/>
          <ac:spMkLst>
            <pc:docMk/>
            <pc:sldMk cId="2995089153" sldId="316"/>
            <ac:spMk id="13" creationId="{35A52B12-0826-4A26-ABA2-386F7211134E}"/>
          </ac:spMkLst>
        </pc:spChg>
        <pc:spChg chg="add del">
          <ac:chgData name="Daphina Misiedjan" userId="c5af4fe4-6969-4760-a122-21c0eca321d1" providerId="ADAL" clId="{131F32DA-9478-4E2D-B099-DC9569D51531}" dt="2022-10-06T14:02:08.935" v="183"/>
          <ac:spMkLst>
            <pc:docMk/>
            <pc:sldMk cId="2995089153" sldId="316"/>
            <ac:spMk id="15" creationId="{3DD0DA68-F652-496F-B8B5-9A66255CA0CA}"/>
          </ac:spMkLst>
        </pc:spChg>
        <pc:spChg chg="add del">
          <ac:chgData name="Daphina Misiedjan" userId="c5af4fe4-6969-4760-a122-21c0eca321d1" providerId="ADAL" clId="{131F32DA-9478-4E2D-B099-DC9569D51531}" dt="2022-10-06T14:02:08.935" v="183"/>
          <ac:spMkLst>
            <pc:docMk/>
            <pc:sldMk cId="2995089153" sldId="316"/>
            <ac:spMk id="17" creationId="{DDF50AF6-4E23-4BD9-92C7-45A3E16E4120}"/>
          </ac:spMkLst>
        </pc:spChg>
      </pc:sldChg>
      <pc:sldChg chg="addSp delSp modSp add mod modAnim">
        <pc:chgData name="Daphina Misiedjan" userId="c5af4fe4-6969-4760-a122-21c0eca321d1" providerId="ADAL" clId="{131F32DA-9478-4E2D-B099-DC9569D51531}" dt="2022-10-06T14:21:26.749" v="308"/>
        <pc:sldMkLst>
          <pc:docMk/>
          <pc:sldMk cId="3526730915" sldId="316"/>
        </pc:sldMkLst>
        <pc:spChg chg="mod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2" creationId="{2AEF7471-68F2-6436-7395-D0450356B9DC}"/>
          </ac:spMkLst>
        </pc:spChg>
        <pc:spChg chg="mod ord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4" creationId="{1F172265-DF3C-944B-E331-3BF2C18B1C29}"/>
          </ac:spMkLst>
        </pc:spChg>
        <pc:spChg chg="mod">
          <ac:chgData name="Daphina Misiedjan" userId="c5af4fe4-6969-4760-a122-21c0eca321d1" providerId="ADAL" clId="{131F32DA-9478-4E2D-B099-DC9569D51531}" dt="2022-10-06T14:17:50.656" v="289" actId="20577"/>
          <ac:spMkLst>
            <pc:docMk/>
            <pc:sldMk cId="3526730915" sldId="316"/>
            <ac:spMk id="10" creationId="{7F341A73-DF2B-1A02-3009-B207F7A65A08}"/>
          </ac:spMkLst>
        </pc:spChg>
        <pc:spChg chg="del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13" creationId="{35A52B12-0826-4A26-ABA2-386F7211134E}"/>
          </ac:spMkLst>
        </pc:spChg>
        <pc:spChg chg="del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15" creationId="{3DD0DA68-F652-496F-B8B5-9A66255CA0CA}"/>
          </ac:spMkLst>
        </pc:spChg>
        <pc:spChg chg="del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17" creationId="{DDF50AF6-4E23-4BD9-92C7-45A3E16E4120}"/>
          </ac:spMkLst>
        </pc:spChg>
        <pc:spChg chg="add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3079" creationId="{8DD9A7F5-759F-405A-B7A5-C34486A1C632}"/>
          </ac:spMkLst>
        </pc:spChg>
        <pc:spChg chg="add">
          <ac:chgData name="Daphina Misiedjan" userId="c5af4fe4-6969-4760-a122-21c0eca321d1" providerId="ADAL" clId="{131F32DA-9478-4E2D-B099-DC9569D51531}" dt="2022-10-06T14:17:42.476" v="287" actId="26606"/>
          <ac:spMkLst>
            <pc:docMk/>
            <pc:sldMk cId="3526730915" sldId="316"/>
            <ac:spMk id="3081" creationId="{FBCF6FDC-4730-4E9A-91F7-2C3C1B77D1C5}"/>
          </ac:spMkLst>
        </pc:spChg>
        <pc:picChg chg="del">
          <ac:chgData name="Daphina Misiedjan" userId="c5af4fe4-6969-4760-a122-21c0eca321d1" providerId="ADAL" clId="{131F32DA-9478-4E2D-B099-DC9569D51531}" dt="2022-10-06T14:02:52.228" v="213" actId="478"/>
          <ac:picMkLst>
            <pc:docMk/>
            <pc:sldMk cId="3526730915" sldId="316"/>
            <ac:picMk id="6" creationId="{CB89E78E-B1CD-B755-9A27-19A321A99B50}"/>
          </ac:picMkLst>
        </pc:picChg>
        <pc:picChg chg="add mod">
          <ac:chgData name="Daphina Misiedjan" userId="c5af4fe4-6969-4760-a122-21c0eca321d1" providerId="ADAL" clId="{131F32DA-9478-4E2D-B099-DC9569D51531}" dt="2022-10-06T14:17:42.476" v="287" actId="26606"/>
          <ac:picMkLst>
            <pc:docMk/>
            <pc:sldMk cId="3526730915" sldId="316"/>
            <ac:picMk id="3074" creationId="{45173CF7-BC61-12B7-B428-A72A6D6C884D}"/>
          </ac:picMkLst>
        </pc:picChg>
      </pc:sldChg>
      <pc:sldChg chg="addSp delSp add del setBg delDesignElem">
        <pc:chgData name="Daphina Misiedjan" userId="c5af4fe4-6969-4760-a122-21c0eca321d1" providerId="ADAL" clId="{131F32DA-9478-4E2D-B099-DC9569D51531}" dt="2022-10-06T14:03:22.165" v="217"/>
        <pc:sldMkLst>
          <pc:docMk/>
          <pc:sldMk cId="692976197" sldId="317"/>
        </pc:sldMkLst>
        <pc:spChg chg="add del">
          <ac:chgData name="Daphina Misiedjan" userId="c5af4fe4-6969-4760-a122-21c0eca321d1" providerId="ADAL" clId="{131F32DA-9478-4E2D-B099-DC9569D51531}" dt="2022-10-06T14:03:22.165" v="217"/>
          <ac:spMkLst>
            <pc:docMk/>
            <pc:sldMk cId="692976197" sldId="317"/>
            <ac:spMk id="13" creationId="{35A52B12-0826-4A26-ABA2-386F7211134E}"/>
          </ac:spMkLst>
        </pc:spChg>
        <pc:spChg chg="add del">
          <ac:chgData name="Daphina Misiedjan" userId="c5af4fe4-6969-4760-a122-21c0eca321d1" providerId="ADAL" clId="{131F32DA-9478-4E2D-B099-DC9569D51531}" dt="2022-10-06T14:03:22.165" v="217"/>
          <ac:spMkLst>
            <pc:docMk/>
            <pc:sldMk cId="692976197" sldId="317"/>
            <ac:spMk id="15" creationId="{3DD0DA68-F652-496F-B8B5-9A66255CA0CA}"/>
          </ac:spMkLst>
        </pc:spChg>
        <pc:spChg chg="add del">
          <ac:chgData name="Daphina Misiedjan" userId="c5af4fe4-6969-4760-a122-21c0eca321d1" providerId="ADAL" clId="{131F32DA-9478-4E2D-B099-DC9569D51531}" dt="2022-10-06T14:03:22.165" v="217"/>
          <ac:spMkLst>
            <pc:docMk/>
            <pc:sldMk cId="692976197" sldId="317"/>
            <ac:spMk id="17" creationId="{DDF50AF6-4E23-4BD9-92C7-45A3E16E4120}"/>
          </ac:spMkLst>
        </pc:spChg>
      </pc:sldChg>
      <pc:sldChg chg="addSp delSp modSp add mod">
        <pc:chgData name="Daphina Misiedjan" userId="c5af4fe4-6969-4760-a122-21c0eca321d1" providerId="ADAL" clId="{131F32DA-9478-4E2D-B099-DC9569D51531}" dt="2022-10-06T14:23:29.174" v="335" actId="20577"/>
        <pc:sldMkLst>
          <pc:docMk/>
          <pc:sldMk cId="2366178772" sldId="317"/>
        </pc:sldMkLst>
        <pc:spChg chg="mod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2" creationId="{2AEF7471-68F2-6436-7395-D0450356B9DC}"/>
          </ac:spMkLst>
        </pc:spChg>
        <pc:spChg chg="mod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4" creationId="{1F172265-DF3C-944B-E331-3BF2C18B1C29}"/>
          </ac:spMkLst>
        </pc:spChg>
        <pc:spChg chg="mod">
          <ac:chgData name="Daphina Misiedjan" userId="c5af4fe4-6969-4760-a122-21c0eca321d1" providerId="ADAL" clId="{131F32DA-9478-4E2D-B099-DC9569D51531}" dt="2022-10-06T14:23:29.174" v="335" actId="20577"/>
          <ac:spMkLst>
            <pc:docMk/>
            <pc:sldMk cId="2366178772" sldId="317"/>
            <ac:spMk id="10" creationId="{7F341A73-DF2B-1A02-3009-B207F7A65A08}"/>
          </ac:spMkLst>
        </pc:spChg>
        <pc:spChg chg="add del">
          <ac:chgData name="Daphina Misiedjan" userId="c5af4fe4-6969-4760-a122-21c0eca321d1" providerId="ADAL" clId="{131F32DA-9478-4E2D-B099-DC9569D51531}" dt="2022-10-06T14:11:43.407" v="276" actId="22"/>
          <ac:spMkLst>
            <pc:docMk/>
            <pc:sldMk cId="2366178772" sldId="317"/>
            <ac:spMk id="11" creationId="{7F62A0B3-92B7-4AAF-B002-9E36ECC67C82}"/>
          </ac:spMkLst>
        </pc:spChg>
        <pc:spChg chg="add del">
          <ac:chgData name="Daphina Misiedjan" userId="c5af4fe4-6969-4760-a122-21c0eca321d1" providerId="ADAL" clId="{131F32DA-9478-4E2D-B099-DC9569D51531}" dt="2022-10-06T14:11:55.111" v="278" actId="22"/>
          <ac:spMkLst>
            <pc:docMk/>
            <pc:sldMk cId="2366178772" sldId="317"/>
            <ac:spMk id="12" creationId="{A8AC470E-6233-04B2-0810-538E3F9B78EA}"/>
          </ac:spMkLst>
        </pc:spChg>
        <pc:spChg chg="del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13" creationId="{35A52B12-0826-4A26-ABA2-386F7211134E}"/>
          </ac:spMkLst>
        </pc:spChg>
        <pc:spChg chg="del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15" creationId="{3DD0DA68-F652-496F-B8B5-9A66255CA0CA}"/>
          </ac:spMkLst>
        </pc:spChg>
        <pc:spChg chg="del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17" creationId="{DDF50AF6-4E23-4BD9-92C7-45A3E16E4120}"/>
          </ac:spMkLst>
        </pc:spChg>
        <pc:spChg chg="add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2055" creationId="{10BD6D75-DEF3-4112-8F7D-A1D9C1CA7CCA}"/>
          </ac:spMkLst>
        </pc:spChg>
        <pc:spChg chg="add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2057" creationId="{F5A91F73-E1F6-4091-99BA-5F982EE7EA04}"/>
          </ac:spMkLst>
        </pc:spChg>
        <pc:spChg chg="add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2059" creationId="{A40EF8D0-36D1-40B8-B627-8A6296F25EC2}"/>
          </ac:spMkLst>
        </pc:spChg>
        <pc:spChg chg="add">
          <ac:chgData name="Daphina Misiedjan" userId="c5af4fe4-6969-4760-a122-21c0eca321d1" providerId="ADAL" clId="{131F32DA-9478-4E2D-B099-DC9569D51531}" dt="2022-10-06T14:14:07.973" v="283" actId="26606"/>
          <ac:spMkLst>
            <pc:docMk/>
            <pc:sldMk cId="2366178772" sldId="317"/>
            <ac:spMk id="2061" creationId="{AA8F63D4-23BE-4683-98FF-C9132869B0CB}"/>
          </ac:spMkLst>
        </pc:spChg>
        <pc:picChg chg="del">
          <ac:chgData name="Daphina Misiedjan" userId="c5af4fe4-6969-4760-a122-21c0eca321d1" providerId="ADAL" clId="{131F32DA-9478-4E2D-B099-DC9569D51531}" dt="2022-10-06T14:07:28.132" v="274" actId="478"/>
          <ac:picMkLst>
            <pc:docMk/>
            <pc:sldMk cId="2366178772" sldId="317"/>
            <ac:picMk id="6" creationId="{CB89E78E-B1CD-B755-9A27-19A321A99B50}"/>
          </ac:picMkLst>
        </pc:picChg>
        <pc:picChg chg="add mod ord">
          <ac:chgData name="Daphina Misiedjan" userId="c5af4fe4-6969-4760-a122-21c0eca321d1" providerId="ADAL" clId="{131F32DA-9478-4E2D-B099-DC9569D51531}" dt="2022-10-06T14:14:07.973" v="283" actId="26606"/>
          <ac:picMkLst>
            <pc:docMk/>
            <pc:sldMk cId="2366178772" sldId="317"/>
            <ac:picMk id="8" creationId="{D15CC845-A1CC-565F-7807-55AC0FA9448A}"/>
          </ac:picMkLst>
        </pc:picChg>
        <pc:picChg chg="add mod">
          <ac:chgData name="Daphina Misiedjan" userId="c5af4fe4-6969-4760-a122-21c0eca321d1" providerId="ADAL" clId="{131F32DA-9478-4E2D-B099-DC9569D51531}" dt="2022-10-06T14:14:23.696" v="285" actId="1076"/>
          <ac:picMkLst>
            <pc:docMk/>
            <pc:sldMk cId="2366178772" sldId="317"/>
            <ac:picMk id="2050" creationId="{4AC53B4E-4347-7738-3671-3C939D268FC6}"/>
          </ac:picMkLst>
        </pc:picChg>
      </pc:sldChg>
      <pc:sldChg chg="addSp modSp add mod">
        <pc:chgData name="Daphina Misiedjan" userId="c5af4fe4-6969-4760-a122-21c0eca321d1" providerId="ADAL" clId="{131F32DA-9478-4E2D-B099-DC9569D51531}" dt="2022-10-06T14:38:20.873" v="622"/>
        <pc:sldMkLst>
          <pc:docMk/>
          <pc:sldMk cId="422900553" sldId="477"/>
        </pc:sldMkLst>
        <pc:spChg chg="mod">
          <ac:chgData name="Daphina Misiedjan" userId="c5af4fe4-6969-4760-a122-21c0eca321d1" providerId="ADAL" clId="{131F32DA-9478-4E2D-B099-DC9569D51531}" dt="2022-10-06T14:27:50.874" v="362" actId="1076"/>
          <ac:spMkLst>
            <pc:docMk/>
            <pc:sldMk cId="422900553" sldId="477"/>
            <ac:spMk id="3" creationId="{AA807EFA-B878-4D8F-99E2-D216B47393BF}"/>
          </ac:spMkLst>
        </pc:spChg>
        <pc:spChg chg="add mod">
          <ac:chgData name="Daphina Misiedjan" userId="c5af4fe4-6969-4760-a122-21c0eca321d1" providerId="ADAL" clId="{131F32DA-9478-4E2D-B099-DC9569D51531}" dt="2022-10-06T14:38:20.873" v="622"/>
          <ac:spMkLst>
            <pc:docMk/>
            <pc:sldMk cId="422900553" sldId="477"/>
            <ac:spMk id="5" creationId="{F4CC69A9-5754-EAAD-FCEA-98C4133B420C}"/>
          </ac:spMkLst>
        </pc:spChg>
        <pc:spChg chg="mod">
          <ac:chgData name="Daphina Misiedjan" userId="c5af4fe4-6969-4760-a122-21c0eca321d1" providerId="ADAL" clId="{131F32DA-9478-4E2D-B099-DC9569D51531}" dt="2022-10-06T14:27:46.101" v="361" actId="255"/>
          <ac:spMkLst>
            <pc:docMk/>
            <pc:sldMk cId="422900553" sldId="477"/>
            <ac:spMk id="6" creationId="{9156F779-7E41-4659-8D43-2537F5562E36}"/>
          </ac:spMkLst>
        </pc:spChg>
        <pc:picChg chg="mod">
          <ac:chgData name="Daphina Misiedjan" userId="c5af4fe4-6969-4760-a122-21c0eca321d1" providerId="ADAL" clId="{131F32DA-9478-4E2D-B099-DC9569D51531}" dt="2022-10-06T14:28:00.778" v="363" actId="1076"/>
          <ac:picMkLst>
            <pc:docMk/>
            <pc:sldMk cId="422900553" sldId="477"/>
            <ac:picMk id="4098" creationId="{8BED1169-6288-4273-BBF2-CA2B0B28FA39}"/>
          </ac:picMkLst>
        </pc:picChg>
      </pc:sldChg>
      <pc:sldChg chg="addSp modSp add mod">
        <pc:chgData name="Daphina Misiedjan" userId="c5af4fe4-6969-4760-a122-21c0eca321d1" providerId="ADAL" clId="{131F32DA-9478-4E2D-B099-DC9569D51531}" dt="2022-10-06T14:38:25.504" v="623"/>
        <pc:sldMkLst>
          <pc:docMk/>
          <pc:sldMk cId="2915256073" sldId="478"/>
        </pc:sldMkLst>
        <pc:spChg chg="mod">
          <ac:chgData name="Daphina Misiedjan" userId="c5af4fe4-6969-4760-a122-21c0eca321d1" providerId="ADAL" clId="{131F32DA-9478-4E2D-B099-DC9569D51531}" dt="2022-10-06T14:32:36.388" v="487" actId="20577"/>
          <ac:spMkLst>
            <pc:docMk/>
            <pc:sldMk cId="2915256073" sldId="478"/>
            <ac:spMk id="2" creationId="{6E40BAED-C81F-4AE3-9FDC-F19B1E6B2C8B}"/>
          </ac:spMkLst>
        </pc:spChg>
        <pc:spChg chg="mod">
          <ac:chgData name="Daphina Misiedjan" userId="c5af4fe4-6969-4760-a122-21c0eca321d1" providerId="ADAL" clId="{131F32DA-9478-4E2D-B099-DC9569D51531}" dt="2022-10-06T14:28:18.361" v="364" actId="1076"/>
          <ac:spMkLst>
            <pc:docMk/>
            <pc:sldMk cId="2915256073" sldId="478"/>
            <ac:spMk id="3" creationId="{6981CC1A-987F-44B4-86A9-F1FDC5D6C8F1}"/>
          </ac:spMkLst>
        </pc:spChg>
        <pc:spChg chg="add mod">
          <ac:chgData name="Daphina Misiedjan" userId="c5af4fe4-6969-4760-a122-21c0eca321d1" providerId="ADAL" clId="{131F32DA-9478-4E2D-B099-DC9569D51531}" dt="2022-10-06T14:38:25.504" v="623"/>
          <ac:spMkLst>
            <pc:docMk/>
            <pc:sldMk cId="2915256073" sldId="478"/>
            <ac:spMk id="7" creationId="{05D0CB16-FF13-CEB8-9CAE-710A495B4B3B}"/>
          </ac:spMkLst>
        </pc:spChg>
        <pc:picChg chg="mod">
          <ac:chgData name="Daphina Misiedjan" userId="c5af4fe4-6969-4760-a122-21c0eca321d1" providerId="ADAL" clId="{131F32DA-9478-4E2D-B099-DC9569D51531}" dt="2022-10-06T14:28:23.785" v="365" actId="14100"/>
          <ac:picMkLst>
            <pc:docMk/>
            <pc:sldMk cId="2915256073" sldId="478"/>
            <ac:picMk id="5" creationId="{DAAF6138-C7CD-4D1B-9D7F-F04EFA6D676E}"/>
          </ac:picMkLst>
        </pc:picChg>
      </pc:sldChg>
      <pc:sldChg chg="add">
        <pc:chgData name="Daphina Misiedjan" userId="c5af4fe4-6969-4760-a122-21c0eca321d1" providerId="ADAL" clId="{131F32DA-9478-4E2D-B099-DC9569D51531}" dt="2022-10-06T14:25:39.940" v="337"/>
        <pc:sldMkLst>
          <pc:docMk/>
          <pc:sldMk cId="3904355204" sldId="479"/>
        </pc:sldMkLst>
      </pc:sldChg>
      <pc:sldChg chg="addSp modSp add">
        <pc:chgData name="Daphina Misiedjan" userId="c5af4fe4-6969-4760-a122-21c0eca321d1" providerId="ADAL" clId="{131F32DA-9478-4E2D-B099-DC9569D51531}" dt="2022-10-06T14:38:30.999" v="625"/>
        <pc:sldMkLst>
          <pc:docMk/>
          <pc:sldMk cId="2523976911" sldId="485"/>
        </pc:sldMkLst>
        <pc:spChg chg="add mod">
          <ac:chgData name="Daphina Misiedjan" userId="c5af4fe4-6969-4760-a122-21c0eca321d1" providerId="ADAL" clId="{131F32DA-9478-4E2D-B099-DC9569D51531}" dt="2022-10-06T14:38:30.999" v="625"/>
          <ac:spMkLst>
            <pc:docMk/>
            <pc:sldMk cId="2523976911" sldId="485"/>
            <ac:spMk id="6" creationId="{A34D0CE4-6BE2-586A-C0D3-66B3F89B0E80}"/>
          </ac:spMkLst>
        </pc:spChg>
      </pc:sldChg>
      <pc:sldChg chg="addSp delSp modSp new del mod">
        <pc:chgData name="Daphina Misiedjan" userId="c5af4fe4-6969-4760-a122-21c0eca321d1" providerId="ADAL" clId="{131F32DA-9478-4E2D-B099-DC9569D51531}" dt="2022-10-06T14:31:55.360" v="416" actId="47"/>
        <pc:sldMkLst>
          <pc:docMk/>
          <pc:sldMk cId="3309568574" sldId="486"/>
        </pc:sldMkLst>
        <pc:spChg chg="del mod">
          <ac:chgData name="Daphina Misiedjan" userId="c5af4fe4-6969-4760-a122-21c0eca321d1" providerId="ADAL" clId="{131F32DA-9478-4E2D-B099-DC9569D51531}" dt="2022-10-06T14:31:43.747" v="413" actId="21"/>
          <ac:spMkLst>
            <pc:docMk/>
            <pc:sldMk cId="3309568574" sldId="486"/>
            <ac:spMk id="2" creationId="{FB3B80D6-FACC-69E9-7239-52A7DC8169A2}"/>
          </ac:spMkLst>
        </pc:spChg>
        <pc:spChg chg="add mod">
          <ac:chgData name="Daphina Misiedjan" userId="c5af4fe4-6969-4760-a122-21c0eca321d1" providerId="ADAL" clId="{131F32DA-9478-4E2D-B099-DC9569D51531}" dt="2022-10-06T14:31:43.747" v="413" actId="21"/>
          <ac:spMkLst>
            <pc:docMk/>
            <pc:sldMk cId="3309568574" sldId="486"/>
            <ac:spMk id="5" creationId="{00756D99-7E2F-D524-3048-4DD557260205}"/>
          </ac:spMkLst>
        </pc:spChg>
      </pc:sldChg>
      <pc:sldChg chg="addSp modSp new mod">
        <pc:chgData name="Daphina Misiedjan" userId="c5af4fe4-6969-4760-a122-21c0eca321d1" providerId="ADAL" clId="{131F32DA-9478-4E2D-B099-DC9569D51531}" dt="2022-10-06T14:38:28.272" v="624"/>
        <pc:sldMkLst>
          <pc:docMk/>
          <pc:sldMk cId="1593152570" sldId="487"/>
        </pc:sldMkLst>
        <pc:spChg chg="add mod">
          <ac:chgData name="Daphina Misiedjan" userId="c5af4fe4-6969-4760-a122-21c0eca321d1" providerId="ADAL" clId="{131F32DA-9478-4E2D-B099-DC9569D51531}" dt="2022-10-06T14:31:59.690" v="417" actId="1076"/>
          <ac:spMkLst>
            <pc:docMk/>
            <pc:sldMk cId="1593152570" sldId="487"/>
            <ac:spMk id="3" creationId="{2E156091-D058-ACA6-A217-B2B75D4DE0A9}"/>
          </ac:spMkLst>
        </pc:spChg>
        <pc:spChg chg="add mod">
          <ac:chgData name="Daphina Misiedjan" userId="c5af4fe4-6969-4760-a122-21c0eca321d1" providerId="ADAL" clId="{131F32DA-9478-4E2D-B099-DC9569D51531}" dt="2022-10-06T14:38:28.272" v="624"/>
          <ac:spMkLst>
            <pc:docMk/>
            <pc:sldMk cId="1593152570" sldId="487"/>
            <ac:spMk id="4" creationId="{9006A084-59DF-6E0E-D019-7DCAA9FBAD7B}"/>
          </ac:spMkLst>
        </pc:spChg>
      </pc:sldChg>
      <pc:sldChg chg="addSp modSp new mod">
        <pc:chgData name="Daphina Misiedjan" userId="c5af4fe4-6969-4760-a122-21c0eca321d1" providerId="ADAL" clId="{131F32DA-9478-4E2D-B099-DC9569D51531}" dt="2022-10-06T14:37:47.665" v="615"/>
        <pc:sldMkLst>
          <pc:docMk/>
          <pc:sldMk cId="3038506651" sldId="488"/>
        </pc:sldMkLst>
        <pc:spChg chg="add mod">
          <ac:chgData name="Daphina Misiedjan" userId="c5af4fe4-6969-4760-a122-21c0eca321d1" providerId="ADAL" clId="{131F32DA-9478-4E2D-B099-DC9569D51531}" dt="2022-10-06T14:33:32.543" v="513" actId="1076"/>
          <ac:spMkLst>
            <pc:docMk/>
            <pc:sldMk cId="3038506651" sldId="488"/>
            <ac:spMk id="3" creationId="{DF1143D7-AB0F-BD41-8A9C-376EA42FB88B}"/>
          </ac:spMkLst>
        </pc:spChg>
        <pc:spChg chg="add mod">
          <ac:chgData name="Daphina Misiedjan" userId="c5af4fe4-6969-4760-a122-21c0eca321d1" providerId="ADAL" clId="{131F32DA-9478-4E2D-B099-DC9569D51531}" dt="2022-10-06T14:37:47.665" v="615"/>
          <ac:spMkLst>
            <pc:docMk/>
            <pc:sldMk cId="3038506651" sldId="488"/>
            <ac:spMk id="4" creationId="{272B0B8A-230D-82FF-4918-0CA2E981ED00}"/>
          </ac:spMkLst>
        </pc:spChg>
      </pc:sldChg>
      <pc:sldChg chg="addSp modSp new mod setBg modAnim">
        <pc:chgData name="Daphina Misiedjan" userId="c5af4fe4-6969-4760-a122-21c0eca321d1" providerId="ADAL" clId="{131F32DA-9478-4E2D-B099-DC9569D51531}" dt="2022-10-06T14:37:42.219" v="613"/>
        <pc:sldMkLst>
          <pc:docMk/>
          <pc:sldMk cId="2602536343" sldId="489"/>
        </pc:sldMkLst>
        <pc:spChg chg="mod ord">
          <ac:chgData name="Daphina Misiedjan" userId="c5af4fe4-6969-4760-a122-21c0eca321d1" providerId="ADAL" clId="{131F32DA-9478-4E2D-B099-DC9569D51531}" dt="2022-10-06T14:34:46.593" v="519" actId="26606"/>
          <ac:spMkLst>
            <pc:docMk/>
            <pc:sldMk cId="2602536343" sldId="489"/>
            <ac:spMk id="2" creationId="{A5450D5F-2D58-B694-050D-8CBE01008C02}"/>
          </ac:spMkLst>
        </pc:spChg>
        <pc:spChg chg="add mod">
          <ac:chgData name="Daphina Misiedjan" userId="c5af4fe4-6969-4760-a122-21c0eca321d1" providerId="ADAL" clId="{131F32DA-9478-4E2D-B099-DC9569D51531}" dt="2022-10-06T14:37:42.219" v="613"/>
          <ac:spMkLst>
            <pc:docMk/>
            <pc:sldMk cId="2602536343" sldId="489"/>
            <ac:spMk id="8" creationId="{9FCC9E38-4DA3-EF77-3312-EEBB1A0DDE91}"/>
          </ac:spMkLst>
        </pc:spChg>
        <pc:spChg chg="add">
          <ac:chgData name="Daphina Misiedjan" userId="c5af4fe4-6969-4760-a122-21c0eca321d1" providerId="ADAL" clId="{131F32DA-9478-4E2D-B099-DC9569D51531}" dt="2022-10-06T14:34:46.593" v="519" actId="26606"/>
          <ac:spMkLst>
            <pc:docMk/>
            <pc:sldMk cId="2602536343" sldId="489"/>
            <ac:spMk id="9" creationId="{44C5A9E5-0F35-4AA6-AF26-B90A2D47BC43}"/>
          </ac:spMkLst>
        </pc:spChg>
        <pc:spChg chg="add">
          <ac:chgData name="Daphina Misiedjan" userId="c5af4fe4-6969-4760-a122-21c0eca321d1" providerId="ADAL" clId="{131F32DA-9478-4E2D-B099-DC9569D51531}" dt="2022-10-06T14:34:46.593" v="519" actId="26606"/>
          <ac:spMkLst>
            <pc:docMk/>
            <pc:sldMk cId="2602536343" sldId="489"/>
            <ac:spMk id="11" creationId="{4D9DB69D-7E48-4FDF-806E-F0B4BF0053DD}"/>
          </ac:spMkLst>
        </pc:spChg>
        <pc:spChg chg="add">
          <ac:chgData name="Daphina Misiedjan" userId="c5af4fe4-6969-4760-a122-21c0eca321d1" providerId="ADAL" clId="{131F32DA-9478-4E2D-B099-DC9569D51531}" dt="2022-10-06T14:34:46.593" v="519" actId="26606"/>
          <ac:spMkLst>
            <pc:docMk/>
            <pc:sldMk cId="2602536343" sldId="489"/>
            <ac:spMk id="13" creationId="{846BF69C-4724-4F8D-8EA6-1487E9C9C4FD}"/>
          </ac:spMkLst>
        </pc:spChg>
        <pc:picChg chg="add mod">
          <ac:chgData name="Daphina Misiedjan" userId="c5af4fe4-6969-4760-a122-21c0eca321d1" providerId="ADAL" clId="{131F32DA-9478-4E2D-B099-DC9569D51531}" dt="2022-10-06T14:34:51.332" v="520" actId="14100"/>
          <ac:picMkLst>
            <pc:docMk/>
            <pc:sldMk cId="2602536343" sldId="489"/>
            <ac:picMk id="3" creationId="{49118687-F837-D275-457E-3ED9CD15DEEF}"/>
          </ac:picMkLst>
        </pc:picChg>
        <pc:picChg chg="add mod">
          <ac:chgData name="Daphina Misiedjan" userId="c5af4fe4-6969-4760-a122-21c0eca321d1" providerId="ADAL" clId="{131F32DA-9478-4E2D-B099-DC9569D51531}" dt="2022-10-06T14:35:07.819" v="524" actId="1076"/>
          <ac:picMkLst>
            <pc:docMk/>
            <pc:sldMk cId="2602536343" sldId="489"/>
            <ac:picMk id="4" creationId="{0F78DF9F-0951-BAA2-501F-8ED2421B4D80}"/>
          </ac:picMkLst>
        </pc:picChg>
      </pc:sldChg>
      <pc:sldChg chg="add">
        <pc:chgData name="Daphina Misiedjan" userId="c5af4fe4-6969-4760-a122-21c0eca321d1" providerId="ADAL" clId="{131F32DA-9478-4E2D-B099-DC9569D51531}" dt="2022-10-06T14:38:40.799" v="626"/>
        <pc:sldMkLst>
          <pc:docMk/>
          <pc:sldMk cId="2633651643" sldId="490"/>
        </pc:sldMkLst>
      </pc:sldChg>
      <pc:sldChg chg="addSp delSp modSp new del mod">
        <pc:chgData name="Daphina Misiedjan" userId="c5af4fe4-6969-4760-a122-21c0eca321d1" providerId="ADAL" clId="{131F32DA-9478-4E2D-B099-DC9569D51531}" dt="2022-10-06T14:39:13.666" v="658" actId="47"/>
        <pc:sldMkLst>
          <pc:docMk/>
          <pc:sldMk cId="2206898838" sldId="491"/>
        </pc:sldMkLst>
        <pc:spChg chg="del mod">
          <ac:chgData name="Daphina Misiedjan" userId="c5af4fe4-6969-4760-a122-21c0eca321d1" providerId="ADAL" clId="{131F32DA-9478-4E2D-B099-DC9569D51531}" dt="2022-10-06T14:39:11.430" v="657" actId="21"/>
          <ac:spMkLst>
            <pc:docMk/>
            <pc:sldMk cId="2206898838" sldId="491"/>
            <ac:spMk id="2" creationId="{13181CA1-D185-CD28-98BB-41219C24F64C}"/>
          </ac:spMkLst>
        </pc:spChg>
        <pc:spChg chg="add mod">
          <ac:chgData name="Daphina Misiedjan" userId="c5af4fe4-6969-4760-a122-21c0eca321d1" providerId="ADAL" clId="{131F32DA-9478-4E2D-B099-DC9569D51531}" dt="2022-10-06T14:39:11.430" v="657" actId="21"/>
          <ac:spMkLst>
            <pc:docMk/>
            <pc:sldMk cId="2206898838" sldId="491"/>
            <ac:spMk id="5" creationId="{3E7D2358-AAF2-5573-7F92-C73A2620600A}"/>
          </ac:spMkLst>
        </pc:spChg>
      </pc:sldChg>
      <pc:sldChg chg="addSp modSp new mod">
        <pc:chgData name="Daphina Misiedjan" userId="c5af4fe4-6969-4760-a122-21c0eca321d1" providerId="ADAL" clId="{131F32DA-9478-4E2D-B099-DC9569D51531}" dt="2022-10-06T14:39:31.630" v="662"/>
        <pc:sldMkLst>
          <pc:docMk/>
          <pc:sldMk cId="3749527772" sldId="491"/>
        </pc:sldMkLst>
        <pc:spChg chg="add mod">
          <ac:chgData name="Daphina Misiedjan" userId="c5af4fe4-6969-4760-a122-21c0eca321d1" providerId="ADAL" clId="{131F32DA-9478-4E2D-B099-DC9569D51531}" dt="2022-10-06T14:39:23.294" v="661" actId="1076"/>
          <ac:spMkLst>
            <pc:docMk/>
            <pc:sldMk cId="3749527772" sldId="491"/>
            <ac:spMk id="3" creationId="{55E8C46D-C15F-3A7D-A28B-2AC929803905}"/>
          </ac:spMkLst>
        </pc:spChg>
        <pc:spChg chg="add mod">
          <ac:chgData name="Daphina Misiedjan" userId="c5af4fe4-6969-4760-a122-21c0eca321d1" providerId="ADAL" clId="{131F32DA-9478-4E2D-B099-DC9569D51531}" dt="2022-10-06T14:39:31.630" v="662"/>
          <ac:spMkLst>
            <pc:docMk/>
            <pc:sldMk cId="3749527772" sldId="491"/>
            <ac:spMk id="4" creationId="{CB4777EE-C741-891D-E828-3D79BD8CEF2B}"/>
          </ac:spMkLst>
        </pc:spChg>
      </pc:sldChg>
      <pc:sldChg chg="modSp add mod">
        <pc:chgData name="Daphina Misiedjan" userId="c5af4fe4-6969-4760-a122-21c0eca321d1" providerId="ADAL" clId="{131F32DA-9478-4E2D-B099-DC9569D51531}" dt="2022-10-06T14:41:35.201" v="684" actId="20577"/>
        <pc:sldMkLst>
          <pc:docMk/>
          <pc:sldMk cId="2031975735" sldId="492"/>
        </pc:sldMkLst>
        <pc:spChg chg="mod">
          <ac:chgData name="Daphina Misiedjan" userId="c5af4fe4-6969-4760-a122-21c0eca321d1" providerId="ADAL" clId="{131F32DA-9478-4E2D-B099-DC9569D51531}" dt="2022-10-06T14:41:35.201" v="684" actId="20577"/>
          <ac:spMkLst>
            <pc:docMk/>
            <pc:sldMk cId="2031975735" sldId="492"/>
            <ac:spMk id="3" creationId="{55E8C46D-C15F-3A7D-A28B-2AC9298039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D55F-D3B9-4283-9FB3-9B30D4C93617}" type="datetimeFigureOut">
              <a:rPr lang="nl-NL" smtClean="0"/>
              <a:t>7-10-2022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49DF8-2672-4502-AA67-DED766D57E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506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4b4070954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4b4070954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Daphina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03B59-365E-D247-A3AA-F181ECD2271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37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03B59-365E-D247-A3AA-F181ECD2271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3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E47F-E564-3449-B1BA-AE3DC844740F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91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3E54-6881-8449-B279-461273F9A8F7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3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EF63-D90D-0747-8357-FCE002E3AC2A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7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93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nl" smtClean="0"/>
              <a:pPr/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225809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2924-B27D-3449-8F15-2F931867FFFE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41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0BE92-08CC-FA4F-B542-F59BC12BA6DC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5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320C7-E6E4-3D4B-A4A2-82A89F95B685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6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90E5-6C7E-C249-9DE9-2642963B0866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33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771D-839E-424C-B483-64C5D566D109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AE3B-8474-9F41-B09A-D860DB38900E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76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C8CF4B7-DD13-FF4B-B3DF-3D8A26BF4B37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2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89E6-42AF-B64A-89D5-E7952BA3400A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7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EFA32A-0D32-8C4F-AB63-B70CA7864C51}" type="datetime1">
              <a:rPr lang="nl-NL" smtClean="0"/>
              <a:t>7-10-2022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61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762675" y="2525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buSzPts val="3300"/>
            </a:pPr>
            <a:r>
              <a:rPr lang="nl" dirty="0">
                <a:latin typeface="Montserrat"/>
                <a:ea typeface="Montserrat"/>
                <a:cs typeface="Montserrat"/>
                <a:sym typeface="Montserrat"/>
              </a:rPr>
              <a:t>Spreker Daphina Misiedjan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t="29484" b="26795"/>
          <a:stretch/>
        </p:blipFill>
        <p:spPr>
          <a:xfrm>
            <a:off x="9342457" y="4805653"/>
            <a:ext cx="2006668" cy="8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ree, person, outdoor, park&#10;&#10;Description automatically generated">
            <a:extLst>
              <a:ext uri="{FF2B5EF4-FFF2-40B4-BE49-F238E27FC236}">
                <a16:creationId xmlns:a16="http://schemas.microsoft.com/office/drawing/2014/main" id="{643E667C-205D-2CA1-40C8-A2C116F65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28"/>
          <a:stretch/>
        </p:blipFill>
        <p:spPr>
          <a:xfrm>
            <a:off x="842875" y="1434858"/>
            <a:ext cx="3763199" cy="42480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8DD9A7F5-759F-405A-B7A5-C34486A1C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F7471-68F2-6436-7395-D0450356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(3) </a:t>
            </a:r>
            <a:r>
              <a:rPr lang="en-US" sz="4000" dirty="0" err="1">
                <a:solidFill>
                  <a:srgbClr val="FFFFFF"/>
                </a:solidFill>
              </a:rPr>
              <a:t>Fysiek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toegankelijk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endParaRPr lang="nl-NL" sz="4000" dirty="0">
              <a:solidFill>
                <a:srgbClr val="FFFFFF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F341A73-DF2B-1A02-3009-B207F7A65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l-NL" sz="1800" dirty="0">
                <a:solidFill>
                  <a:srgbClr val="FFFFFF"/>
                </a:solidFill>
              </a:rPr>
              <a:t>Binnen 1000m of 30 minuten lopen (WGO)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FBCF6FDC-4730-4E9A-91F7-2C3C1B77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Gratis water tappen op straat - Drinkwaterkaart">
            <a:extLst>
              <a:ext uri="{FF2B5EF4-FFF2-40B4-BE49-F238E27FC236}">
                <a16:creationId xmlns:a16="http://schemas.microsoft.com/office/drawing/2014/main" id="{45173CF7-BC61-12B7-B428-A72A6D6C8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r="3448"/>
          <a:stretch/>
        </p:blipFill>
        <p:spPr bwMode="auto">
          <a:xfrm>
            <a:off x="7611902" y="10"/>
            <a:ext cx="45800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72265-DF3C-944B-E331-3BF2C18B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A52B12-0826-4A26-ABA2-386F72111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D0DA68-F652-496F-B8B5-9A66255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F7471-68F2-6436-7395-D0450356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(4) </a:t>
            </a:r>
            <a:r>
              <a:rPr lang="en-US" sz="3600" dirty="0" err="1">
                <a:solidFill>
                  <a:srgbClr val="FFFFFF"/>
                </a:solidFill>
              </a:rPr>
              <a:t>Betaalbaar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endParaRPr lang="nl-NL" sz="3600" dirty="0">
              <a:solidFill>
                <a:srgbClr val="FFFFFF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F341A73-DF2B-1A02-3009-B207F7A65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FFFFFF"/>
                </a:solidFill>
              </a:rPr>
              <a:t>Maximaal 3% van het gezinsinkomen (UNDP)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50AF6-4E23-4BD9-92C7-45A3E16E4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89E78E-B1CD-B755-9A27-19A321A99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61" y="1311381"/>
            <a:ext cx="7521871" cy="38370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72265-DF3C-944B-E331-3BF2C18B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0BD6D75-DEF3-4112-8F7D-A1D9C1CA7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F5A91F73-E1F6-4091-99BA-5F982EE7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F7471-68F2-6436-7395-D0450356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(5) </a:t>
            </a:r>
            <a:r>
              <a:rPr lang="en-US" sz="3600" dirty="0" err="1">
                <a:solidFill>
                  <a:srgbClr val="FFFFFF"/>
                </a:solidFill>
              </a:rPr>
              <a:t>Persoonlijk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huishoudelijk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gebruik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endParaRPr lang="nl-NL" sz="3600" dirty="0">
              <a:solidFill>
                <a:srgbClr val="FFFFFF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F341A73-DF2B-1A02-3009-B207F7A65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735500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FFFFFF"/>
                </a:solidFill>
              </a:rPr>
              <a:t>Drinken, kleding wassen, voedselbereiding, persoonlijke, huishoudelijke hygiëne. (Niet inbegrepen: landbouw, veeteelt, ecologische systemen)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72265-DF3C-944B-E331-3BF2C18B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852" y="6459785"/>
            <a:ext cx="1312025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40EF8D0-36D1-40B8-B627-8A6296F25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A8F63D4-23BE-4683-98FF-C9132869B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p meer plaatsen sproeiverboden vanwege droogte">
            <a:extLst>
              <a:ext uri="{FF2B5EF4-FFF2-40B4-BE49-F238E27FC236}">
                <a16:creationId xmlns:a16="http://schemas.microsoft.com/office/drawing/2014/main" id="{4AC53B4E-4347-7738-3671-3C939D268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r="14923" b="-2"/>
          <a:stretch/>
        </p:blipFill>
        <p:spPr bwMode="auto">
          <a:xfrm>
            <a:off x="4835592" y="-2836"/>
            <a:ext cx="3610035" cy="335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sky, water, rock&#10;&#10;Description automatically generated">
            <a:extLst>
              <a:ext uri="{FF2B5EF4-FFF2-40B4-BE49-F238E27FC236}">
                <a16:creationId xmlns:a16="http://schemas.microsoft.com/office/drawing/2014/main" id="{D15CC845-A1CC-565F-7807-55AC0FA94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130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82784-2BDC-139B-8738-FFA4903B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8C46D-C15F-3A7D-A28B-2AC929803905}"/>
              </a:ext>
            </a:extLst>
          </p:cNvPr>
          <p:cNvSpPr txBox="1">
            <a:spLocks/>
          </p:cNvSpPr>
          <p:nvPr/>
        </p:nvSpPr>
        <p:spPr>
          <a:xfrm>
            <a:off x="1066800" y="2592840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Rechten</a:t>
            </a:r>
            <a:r>
              <a:rPr lang="en-US" dirty="0"/>
              <a:t> van de </a:t>
            </a:r>
            <a:r>
              <a:rPr lang="en-US" dirty="0" err="1"/>
              <a:t>Natuur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4777EE-C741-891D-E828-3D79BD8CEF2B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97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1DF8-871F-4304-B5CB-E7E558FB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dirty="0" err="1"/>
              <a:t>Rechten</a:t>
            </a:r>
            <a:r>
              <a:rPr lang="en-US" dirty="0"/>
              <a:t> van de </a:t>
            </a:r>
            <a:r>
              <a:rPr lang="en-US" dirty="0" err="1"/>
              <a:t>Natuur</a:t>
            </a:r>
            <a:r>
              <a:rPr lang="en-US" dirty="0"/>
              <a:t> (I)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A1574-0BAF-4CEF-BA7C-4FC2D610A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5694"/>
            <a:ext cx="10058400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nl-NL" sz="2400" dirty="0"/>
              <a:t>Natuurverschijnselen en delen daarvan (zoals rivieren, bergen) hebben net als mensen rechten. En mensen hebben bijbehorende taken, verantwoordelijkheden.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 err="1"/>
              <a:t>RoN</a:t>
            </a:r>
            <a:r>
              <a:rPr lang="nl-NL" sz="2400" dirty="0"/>
              <a:t> zijn voornamelijk geworteld in inheemse </a:t>
            </a:r>
            <a:r>
              <a:rPr lang="nl-NL" sz="2400" dirty="0" err="1"/>
              <a:t>kosmologieën</a:t>
            </a:r>
            <a:r>
              <a:rPr lang="nl-NL" sz="2400" dirty="0"/>
              <a:t> en worden gezien als vertalingen/benaderingen van deze ideeën en opvattingen naar de (westerse of dominante) juridische context.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Een reactie op het falen van het conventionele (internationale) milieurecht, maar kan toch herkenbare principes bevatten zoals het vervuiler betaalt principe etc.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Bevat elementen die bekend zijn uit het mensenrechtenkader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Afweging van belangen, </a:t>
            </a:r>
            <a:r>
              <a:rPr lang="nl-NL" sz="2400" dirty="0" err="1"/>
              <a:t>ecocentrisch</a:t>
            </a:r>
            <a:r>
              <a:rPr lang="nl-NL" sz="2400" dirty="0"/>
              <a:t> versus antropocentrisch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B57C162-A013-C3D1-21E8-A21ECAF4BAA0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697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CF41C-82BE-4333-B09F-72F1BF9F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Rechten</a:t>
            </a:r>
            <a:r>
              <a:rPr lang="en-US" dirty="0"/>
              <a:t> van de </a:t>
            </a:r>
            <a:r>
              <a:rPr lang="en-US" dirty="0" err="1"/>
              <a:t>Natuur</a:t>
            </a:r>
            <a:r>
              <a:rPr lang="en-US" dirty="0"/>
              <a:t> (II)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7DC6D-C759-4719-B05C-3C3218321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Elementen van </a:t>
            </a:r>
            <a:r>
              <a:rPr lang="nl-NL" sz="2400" dirty="0" err="1"/>
              <a:t>RoN</a:t>
            </a:r>
            <a:r>
              <a:rPr lang="nl-NL" sz="2400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/>
              <a:t>	De natuur is niet (alleen) menselijk eigendom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/>
              <a:t>	Juridische status: afdwingbaar in de rechtbank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/>
              <a:t>	Menselijke taken: voogdijschap, rentmeesterschap, commissies  </a:t>
            </a:r>
          </a:p>
          <a:p>
            <a:pPr marL="0" indent="0">
              <a:buNone/>
            </a:pPr>
            <a:endParaRPr lang="nl-NL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2008 Grondwet van Ecuador, hoofdstuk 7 (Natuurrechten): recht om te worden gerespecteerd, hersteld enz., menselijke verantwoordelijkheden en voordelen  </a:t>
            </a:r>
          </a:p>
          <a:p>
            <a:pPr marL="0" indent="0">
              <a:buNone/>
            </a:pPr>
            <a:endParaRPr lang="nl-NL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Snel ontwikkelend, verscheidenheid aan wetten en rechtsgebieden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4194033-786E-FE27-5B6B-C0B24B4F078D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4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089ED-26C8-9160-BAF9-F0CE0DF4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67" y="396000"/>
            <a:ext cx="10896000" cy="82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980C5A87-E507-469C-91DD-D1C11F43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396000"/>
            <a:ext cx="12192000" cy="5425439"/>
          </a:xfrm>
          <a:prstGeom prst="rect">
            <a:avLst/>
          </a:prstGeom>
          <a:noFill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494B0D1-187D-E41F-C86F-CD209CDC5C67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7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B62A-4246-4776-A941-022D2AF8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Rechten</a:t>
            </a:r>
            <a:r>
              <a:rPr lang="en-US" dirty="0"/>
              <a:t> van de </a:t>
            </a:r>
            <a:r>
              <a:rPr lang="en-US" dirty="0" err="1"/>
              <a:t>Natuur</a:t>
            </a:r>
            <a:r>
              <a:rPr lang="en-US" dirty="0"/>
              <a:t> (III)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AD4F3-8083-4473-80C7-0103AF6B5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Strategische procesvoering &amp; internationale netwerken en invloed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Drie wegen/benaderingen om </a:t>
            </a:r>
            <a:r>
              <a:rPr lang="nl-NL" sz="2400" dirty="0" err="1"/>
              <a:t>RvdN</a:t>
            </a:r>
            <a:r>
              <a:rPr lang="nl-NL" sz="2400" dirty="0"/>
              <a:t> tot stand te brengen: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/>
              <a:t>Wetgeving: Nieuw-Zeeland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/>
              <a:t>Rechter: Colombia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/>
              <a:t>Overig: referendum VS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38475BC-7888-3BCB-DA1F-A9D4282FE8D3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32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07EFA-B878-4D8F-99E2-D216B4739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356" y="1805666"/>
            <a:ext cx="5352000" cy="4680000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u="sng" dirty="0" err="1"/>
              <a:t>Achtergrond</a:t>
            </a:r>
            <a:r>
              <a:rPr lang="en-US" u="sng" dirty="0"/>
              <a:t>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nl-NL" dirty="0" err="1"/>
              <a:t>Whanganui</a:t>
            </a:r>
            <a:r>
              <a:rPr lang="nl-NL" dirty="0"/>
              <a:t> </a:t>
            </a:r>
            <a:r>
              <a:rPr lang="nl-NL" dirty="0" err="1"/>
              <a:t>Iwi</a:t>
            </a:r>
            <a:r>
              <a:rPr lang="nl-NL" dirty="0"/>
              <a:t> relatie met de rivier werd ondermijnd door koloniale bezetting vanaf 1800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Vervuiling en overexploitatie volgden &gt; grind voor spoorballast, rivierlopen veranderd voor toeristische doeleinden, gebrek aan afvalwaterbeheer 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Verzet en protest van lokale Maori-gemeenschappen 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Reis naar waarheid en verzoening sinds het Verdrag van </a:t>
            </a:r>
            <a:r>
              <a:rPr lang="nl-NL" dirty="0" err="1"/>
              <a:t>Waitangi</a:t>
            </a:r>
            <a:r>
              <a:rPr lang="nl-NL" dirty="0"/>
              <a:t> (1840)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79 dagen bezetting in 1995 &gt;&gt;&gt;&gt;&gt;&gt;&gt;</a:t>
            </a:r>
            <a:endParaRPr lang="en-US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dirty="0"/>
          </a:p>
          <a:p>
            <a:pPr marL="0" indent="0">
              <a:spcAft>
                <a:spcPts val="600"/>
              </a:spcAft>
              <a:buNone/>
            </a:pPr>
            <a:endParaRPr lang="nl-NL" dirty="0"/>
          </a:p>
        </p:txBody>
      </p:sp>
      <p:pic>
        <p:nvPicPr>
          <p:cNvPr id="4098" name="Picture 2" descr="Whanganui Māori leaving Pākaitore ">
            <a:extLst>
              <a:ext uri="{FF2B5EF4-FFF2-40B4-BE49-F238E27FC236}">
                <a16:creationId xmlns:a16="http://schemas.microsoft.com/office/drawing/2014/main" id="{8BED1169-6288-4273-BBF2-CA2B0B28F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r="17496" b="-2"/>
          <a:stretch/>
        </p:blipFill>
        <p:spPr bwMode="auto">
          <a:xfrm>
            <a:off x="6838233" y="1700733"/>
            <a:ext cx="5353767" cy="468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56F779-7E41-4659-8D43-2537F556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56" y="53325"/>
            <a:ext cx="10895012" cy="828675"/>
          </a:xfrm>
        </p:spPr>
        <p:txBody>
          <a:bodyPr anchor="t">
            <a:noAutofit/>
          </a:bodyPr>
          <a:lstStyle/>
          <a:p>
            <a:r>
              <a:rPr lang="en-US" sz="4000" dirty="0" err="1"/>
              <a:t>Wetgeving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 err="1"/>
              <a:t>Voorbeeld</a:t>
            </a:r>
            <a:r>
              <a:rPr lang="en-US" sz="4000" dirty="0"/>
              <a:t>: Whanganui River, New Zealand, 2017 (I) </a:t>
            </a:r>
            <a:endParaRPr lang="nl-NL" sz="4000" dirty="0"/>
          </a:p>
        </p:txBody>
      </p:sp>
      <p:sp>
        <p:nvSpPr>
          <p:cNvPr id="5" name="Tekstvak 3">
            <a:extLst>
              <a:ext uri="{FF2B5EF4-FFF2-40B4-BE49-F238E27FC236}">
                <a16:creationId xmlns:a16="http://schemas.microsoft.com/office/drawing/2014/main" id="{F4CC69A9-5754-EAAD-FCEA-98C4133B420C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0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8795B-B059-46BC-956C-BFAAB468A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Natuur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5629" cy="181026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nl-NL" b="1" dirty="0"/>
              <a:t>Mr. Dr. Daphina Misiedjan</a:t>
            </a:r>
          </a:p>
          <a:p>
            <a:pPr algn="r"/>
            <a:r>
              <a:rPr lang="nl-NL" dirty="0"/>
              <a:t>Universitair docent EUR/ISS</a:t>
            </a:r>
          </a:p>
          <a:p>
            <a:pPr algn="r"/>
            <a:r>
              <a:rPr lang="nl-NL" dirty="0"/>
              <a:t>Najaarscongres pink</a:t>
            </a:r>
          </a:p>
          <a:p>
            <a:pPr algn="r"/>
            <a:r>
              <a:rPr lang="nl-NL" dirty="0"/>
              <a:t>Amersfoort, 8 oktober 2022  </a:t>
            </a:r>
          </a:p>
          <a:p>
            <a:pPr algn="r"/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05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BAED-C81F-4AE3-9FDC-F19B1E6B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67" y="396000"/>
            <a:ext cx="10896000" cy="828000"/>
          </a:xfrm>
        </p:spPr>
        <p:txBody>
          <a:bodyPr anchor="t">
            <a:normAutofit fontScale="90000"/>
          </a:bodyPr>
          <a:lstStyle/>
          <a:p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RvdN</a:t>
            </a:r>
            <a:r>
              <a:rPr lang="en-US" dirty="0"/>
              <a:t>: </a:t>
            </a:r>
            <a:r>
              <a:rPr lang="en-US" dirty="0" err="1"/>
              <a:t>Wetgeving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Voorbeeld</a:t>
            </a:r>
            <a:r>
              <a:rPr lang="en-US" dirty="0"/>
              <a:t>: Whanganui River, New Zealand (II) </a:t>
            </a:r>
            <a:endParaRPr lang="nl-NL" dirty="0"/>
          </a:p>
        </p:txBody>
      </p:sp>
      <p:pic>
        <p:nvPicPr>
          <p:cNvPr id="5" name="Picture 4" descr="Image result for whanganui river">
            <a:extLst>
              <a:ext uri="{FF2B5EF4-FFF2-40B4-BE49-F238E27FC236}">
                <a16:creationId xmlns:a16="http://schemas.microsoft.com/office/drawing/2014/main" id="{DAAF6138-C7CD-4D1B-9D7F-F04EFA6D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7934" y="1763682"/>
            <a:ext cx="2846466" cy="41403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CC1A-987F-44B4-86A9-F1FDC5D6C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786" y="1865624"/>
            <a:ext cx="5353767" cy="516600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Te </a:t>
            </a:r>
            <a:r>
              <a:rPr lang="nl-NL" dirty="0" err="1"/>
              <a:t>Awa</a:t>
            </a:r>
            <a:r>
              <a:rPr lang="nl-NL" dirty="0"/>
              <a:t> </a:t>
            </a:r>
            <a:r>
              <a:rPr lang="nl-NL" dirty="0" err="1"/>
              <a:t>Tupua</a:t>
            </a:r>
            <a:r>
              <a:rPr lang="nl-NL" dirty="0"/>
              <a:t> Act 2017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Erkenning voorouder is vertaald naar rechtspersoonlijkheid (hebben van alle rechten, bevoegdheden, plichten en aansprakelijkheden van een rechtspersoon)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De </a:t>
            </a:r>
            <a:r>
              <a:rPr lang="nl-NL" dirty="0" err="1"/>
              <a:t>Whanganui</a:t>
            </a:r>
            <a:r>
              <a:rPr lang="nl-NL" dirty="0"/>
              <a:t>-rivier wordt erkend als "een ondeelbaar en levend geheel, met al zijn fysieke en metafysische elementen bevat“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Staat heeft afstand gedaan van eigendom: 2 voogden van de rivier handelen namens de rivier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Adviesraad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nl-NL" dirty="0"/>
              <a:t> Voortbestaan van privé-eigendom</a:t>
            </a:r>
            <a:endParaRPr lang="en-US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nl-NL" dirty="0"/>
          </a:p>
        </p:txBody>
      </p:sp>
      <p:pic>
        <p:nvPicPr>
          <p:cNvPr id="6" name="Picture 5" descr="Image result for whanganui river">
            <a:extLst>
              <a:ext uri="{FF2B5EF4-FFF2-40B4-BE49-F238E27FC236}">
                <a16:creationId xmlns:a16="http://schemas.microsoft.com/office/drawing/2014/main" id="{837D877A-68AB-4E15-985B-3C5A3D3F1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r="7224" b="2"/>
          <a:stretch/>
        </p:blipFill>
        <p:spPr bwMode="auto">
          <a:xfrm>
            <a:off x="-57283" y="3760141"/>
            <a:ext cx="3390884" cy="29651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kstvak 3">
            <a:extLst>
              <a:ext uri="{FF2B5EF4-FFF2-40B4-BE49-F238E27FC236}">
                <a16:creationId xmlns:a16="http://schemas.microsoft.com/office/drawing/2014/main" id="{05D0CB16-FF13-CEB8-9CAE-710A495B4B3B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25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9CD3C-75AB-95B4-5254-EF15C085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156091-D058-ACA6-A217-B2B75D4DE0A9}"/>
              </a:ext>
            </a:extLst>
          </p:cNvPr>
          <p:cNvSpPr txBox="1">
            <a:spLocks/>
          </p:cNvSpPr>
          <p:nvPr/>
        </p:nvSpPr>
        <p:spPr>
          <a:xfrm>
            <a:off x="902408" y="2565108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Nederland? 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006A084-59DF-6E0E-D019-7DCAA9FBAD7B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15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9B1D9-BCA9-47B4-99DF-6678D331D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95040" cy="4844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63451-D72A-446D-909A-428B41E7F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659" y="0"/>
            <a:ext cx="3858850" cy="523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F7338-70E5-453C-B0D2-165542178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128" y="0"/>
            <a:ext cx="3621038" cy="5232400"/>
          </a:xfrm>
          <a:prstGeom prst="rect">
            <a:avLst/>
          </a:prstGeom>
        </p:spPr>
      </p:pic>
      <p:sp>
        <p:nvSpPr>
          <p:cNvPr id="6" name="Tekstvak 3">
            <a:extLst>
              <a:ext uri="{FF2B5EF4-FFF2-40B4-BE49-F238E27FC236}">
                <a16:creationId xmlns:a16="http://schemas.microsoft.com/office/drawing/2014/main" id="{A34D0CE4-6BE2-586A-C0D3-66B3F89B0E80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976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82784-2BDC-139B-8738-FFA4903B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E8C46D-C15F-3A7D-A28B-2AC929803905}"/>
              </a:ext>
            </a:extLst>
          </p:cNvPr>
          <p:cNvSpPr txBox="1">
            <a:spLocks/>
          </p:cNvSpPr>
          <p:nvPr/>
        </p:nvSpPr>
        <p:spPr>
          <a:xfrm>
            <a:off x="1066800" y="2592840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opmerkingen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4777EE-C741-891D-E828-3D79BD8CEF2B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27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Natuur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5629" cy="181026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nl-NL" b="1" dirty="0"/>
              <a:t>Mr. Dr. Daphina Misiedjan</a:t>
            </a:r>
          </a:p>
          <a:p>
            <a:pPr algn="r"/>
            <a:r>
              <a:rPr lang="nl-NL" dirty="0"/>
              <a:t>Universitair docent EUR/ISS</a:t>
            </a:r>
          </a:p>
          <a:p>
            <a:pPr algn="r"/>
            <a:r>
              <a:rPr lang="nl-NL" dirty="0"/>
              <a:t>Najaarscongres pink</a:t>
            </a:r>
          </a:p>
          <a:p>
            <a:pPr algn="r"/>
            <a:r>
              <a:rPr lang="nl-NL" dirty="0"/>
              <a:t>Amersfoort, 8 oktober 2022  </a:t>
            </a:r>
          </a:p>
          <a:p>
            <a:pPr algn="r"/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5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118687-F837-D275-457E-3ED9CD15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298"/>
            <a:ext cx="5935133" cy="3338512"/>
          </a:xfrm>
          <a:prstGeom prst="rect">
            <a:avLst/>
          </a:prstGeom>
        </p:spPr>
      </p:pic>
      <p:pic>
        <p:nvPicPr>
          <p:cNvPr id="4" name="Afbeelding 2">
            <a:extLst>
              <a:ext uri="{FF2B5EF4-FFF2-40B4-BE49-F238E27FC236}">
                <a16:creationId xmlns:a16="http://schemas.microsoft.com/office/drawing/2014/main" id="{0F78DF9F-0951-BAA2-501F-8ED2421B4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813" y="1657438"/>
            <a:ext cx="6269507" cy="3338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450D5F-2D58-B694-050D-8CBE0100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9FCC9E38-4DA3-EF77-3312-EEBB1A0DDE91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53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81" y="274638"/>
            <a:ext cx="4238425" cy="583490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32" y="274638"/>
            <a:ext cx="4691495" cy="5834900"/>
          </a:xfrm>
          <a:prstGeom prst="rect">
            <a:avLst/>
          </a:prstGeom>
        </p:spPr>
      </p:pic>
      <p:sp>
        <p:nvSpPr>
          <p:cNvPr id="6" name="Tekstvak 3">
            <a:extLst>
              <a:ext uri="{FF2B5EF4-FFF2-40B4-BE49-F238E27FC236}">
                <a16:creationId xmlns:a16="http://schemas.microsoft.com/office/drawing/2014/main" id="{D8E16762-74B7-A280-0CF2-319289143BEC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54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4603EF-77F8-B6FD-3608-E28F2670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1143D7-AB0F-BD41-8A9C-376EA42FB88B}"/>
              </a:ext>
            </a:extLst>
          </p:cNvPr>
          <p:cNvSpPr txBox="1">
            <a:spLocks/>
          </p:cNvSpPr>
          <p:nvPr/>
        </p:nvSpPr>
        <p:spPr>
          <a:xfrm>
            <a:off x="947378" y="2703621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Mensenrecht op Water </a:t>
            </a: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72B0B8A-230D-82FF-4918-0CA2E981ED00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50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Internationale</a:t>
            </a:r>
            <a:r>
              <a:rPr lang="en-US" dirty="0"/>
              <a:t> </a:t>
            </a:r>
            <a:r>
              <a:rPr lang="en-US" dirty="0" err="1"/>
              <a:t>mensenrechten</a:t>
            </a:r>
            <a:r>
              <a:rPr lang="en-US" dirty="0"/>
              <a:t>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Staan in verdragen zoals: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Internationaal Verdrag inzake economische, sociale en culturele rechten (IVESCR),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Internationaal Verdrag inzake Burgerrechten en Politieke Rechten (IVBPR)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Geratificeerd door staten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zijn universeel: gelden voor ieder individu ongeacht herkomst, overtuiging etc.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gaan over de relatie tussen staat en burger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dirty="0"/>
              <a:t>worden gehandhaafd d.m.v.: internationale rechtbanken en comités, VN, nationale rechtssystemen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2C3774-C743-AFC6-A328-4E563BB4C4BA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52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Mensenrecht</a:t>
            </a:r>
            <a:r>
              <a:rPr lang="en-US" dirty="0"/>
              <a:t> op water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Artikel 11 recht op adequate levensstandaard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2400" dirty="0"/>
              <a:t>Artikel 12 recht op gezondheid 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sz="2400" dirty="0"/>
              <a:t>‘Het mensenrecht op water geeft iedereen het recht op (1) voldoende, (2) veilig, (3) fysiek toegankelijk en (4) betaalbaar water voor (5) persoonlijk en huishoudelijk gebruik.’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Respect, </a:t>
            </a:r>
            <a:r>
              <a:rPr lang="en-US" sz="2400" dirty="0" err="1"/>
              <a:t>Beschermen</a:t>
            </a:r>
            <a:r>
              <a:rPr lang="en-US" sz="2400" dirty="0"/>
              <a:t> &amp; </a:t>
            </a:r>
            <a:r>
              <a:rPr lang="en-US" sz="2400" dirty="0" err="1"/>
              <a:t>Realizeren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AB047F9-1A26-D880-D302-088204D8FB34}"/>
              </a:ext>
            </a:extLst>
          </p:cNvPr>
          <p:cNvSpPr txBox="1"/>
          <p:nvPr/>
        </p:nvSpPr>
        <p:spPr>
          <a:xfrm>
            <a:off x="2711669" y="6479628"/>
            <a:ext cx="6663559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mr. dr. Daphina Misiedjan 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Twitter: </a:t>
            </a:r>
            <a:r>
              <a:rPr lang="nl-NL" u="sng" dirty="0">
                <a:solidFill>
                  <a:prstClr val="white"/>
                </a:solidFill>
                <a:latin typeface="Calibri" panose="020F0502020204030204"/>
              </a:rPr>
              <a:t>@Dr_Misiedjan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947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8" name="Rectangle 4119">
            <a:extLst>
              <a:ext uri="{FF2B5EF4-FFF2-40B4-BE49-F238E27FC236}">
                <a16:creationId xmlns:a16="http://schemas.microsoft.com/office/drawing/2014/main" id="{10BD6D75-DEF3-4112-8F7D-A1D9C1CA7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9" name="Rectangle 4121">
            <a:extLst>
              <a:ext uri="{FF2B5EF4-FFF2-40B4-BE49-F238E27FC236}">
                <a16:creationId xmlns:a16="http://schemas.microsoft.com/office/drawing/2014/main" id="{F5A91F73-E1F6-4091-99BA-5F982EE7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B08F4-5929-95AA-B911-661AD743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(1) Voldoende </a:t>
            </a:r>
            <a:br>
              <a:rPr lang="en-US" sz="2000">
                <a:solidFill>
                  <a:srgbClr val="FFFFFF"/>
                </a:solidFill>
              </a:rPr>
            </a:br>
            <a:br>
              <a:rPr lang="en-US" sz="2000">
                <a:solidFill>
                  <a:srgbClr val="FFFFFF"/>
                </a:solidFill>
              </a:rPr>
            </a:br>
            <a:r>
              <a:rPr lang="nl-NL" sz="2000">
                <a:solidFill>
                  <a:srgbClr val="FFFFFF"/>
                </a:solidFill>
              </a:rPr>
              <a:t>50 – 100 L rekening houdend met klimaat, gezondheidstoestand, werk etc. (WGO)</a:t>
            </a:r>
            <a:br>
              <a:rPr lang="nl-NL" sz="2000">
                <a:solidFill>
                  <a:srgbClr val="FFFFFF"/>
                </a:solidFill>
              </a:rPr>
            </a:br>
            <a:br>
              <a:rPr lang="en-US" sz="2000">
                <a:solidFill>
                  <a:srgbClr val="FFFFFF"/>
                </a:solidFill>
              </a:rPr>
            </a:br>
            <a:r>
              <a:rPr lang="en-US" sz="2000">
                <a:solidFill>
                  <a:srgbClr val="FFFFFF"/>
                </a:solidFill>
              </a:rPr>
              <a:t> </a:t>
            </a:r>
            <a:endParaRPr lang="nl-NL" sz="2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B651-9072-4FFF-7183-4471AF515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735500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5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0594D-6E9F-F5BE-A600-94E32323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852" y="6459785"/>
            <a:ext cx="131202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D57F1E4F-1CFF-5643-939E-02111984F565}" type="slidenum">
              <a:rPr lang="en-US" smtClean="0"/>
              <a:pPr algn="l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4130" name="Rectangle 4123">
            <a:extLst>
              <a:ext uri="{FF2B5EF4-FFF2-40B4-BE49-F238E27FC236}">
                <a16:creationId xmlns:a16="http://schemas.microsoft.com/office/drawing/2014/main" id="{A40EF8D0-36D1-40B8-B627-8A6296F25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Water, zo gewoon, maar toch uniek - ppt download">
            <a:extLst>
              <a:ext uri="{FF2B5EF4-FFF2-40B4-BE49-F238E27FC236}">
                <a16:creationId xmlns:a16="http://schemas.microsoft.com/office/drawing/2014/main" id="{8E5C0658-A7A9-353C-9A42-558BD9E8F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9" b="-3"/>
          <a:stretch/>
        </p:blipFill>
        <p:spPr bwMode="auto">
          <a:xfrm>
            <a:off x="4812161" y="-2655"/>
            <a:ext cx="3606643" cy="33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1" name="Rectangle 4125">
            <a:extLst>
              <a:ext uri="{FF2B5EF4-FFF2-40B4-BE49-F238E27FC236}">
                <a16:creationId xmlns:a16="http://schemas.microsoft.com/office/drawing/2014/main" id="{AA8F63D4-23BE-4683-98FF-C9132869B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The external water footprint of the Netherlands: Geographically-explicit  quantification and impact assessment - ScienceDirect">
            <a:extLst>
              <a:ext uri="{FF2B5EF4-FFF2-40B4-BE49-F238E27FC236}">
                <a16:creationId xmlns:a16="http://schemas.microsoft.com/office/drawing/2014/main" id="{6D3763BE-9DF9-4A1A-DBE5-7F8F3255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06" y="3535149"/>
            <a:ext cx="5668393" cy="332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48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389AD-E111-C2F2-DD6C-F71B984E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(2) </a:t>
            </a:r>
            <a:r>
              <a:rPr lang="en-US" sz="3600" dirty="0" err="1">
                <a:solidFill>
                  <a:srgbClr val="FFFFFF"/>
                </a:solidFill>
              </a:rPr>
              <a:t>Veilig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45" name="Content Placeholder 1044">
            <a:extLst>
              <a:ext uri="{FF2B5EF4-FFF2-40B4-BE49-F238E27FC236}">
                <a16:creationId xmlns:a16="http://schemas.microsoft.com/office/drawing/2014/main" id="{A5F69651-2458-65DC-6D63-91B6E5ED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endParaRPr lang="nl-NL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FFFFFF"/>
                </a:solidFill>
              </a:rPr>
              <a:t>Vrij van schadelijke stoffen en acceptabele kleur, geur en smaak (WHO)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028" name="Picture 4" descr="Laslo drinkt geen water uit de kraan, want dat is ongezond - YouTube">
            <a:extLst>
              <a:ext uri="{FF2B5EF4-FFF2-40B4-BE49-F238E27FC236}">
                <a16:creationId xmlns:a16="http://schemas.microsoft.com/office/drawing/2014/main" id="{6752A382-99F8-8FBB-AC48-421344A69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r="27867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A700E-63CA-7CB9-134B-882CAAF7F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9742" y="6459785"/>
            <a:ext cx="602741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9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ief">
  <a:themeElements>
    <a:clrScheme name="Retrospectief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ief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ef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888</Words>
  <Application>Microsoft Office PowerPoint</Application>
  <PresentationFormat>Widescreen</PresentationFormat>
  <Paragraphs>108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Montserrat</vt:lpstr>
      <vt:lpstr>Wingdings</vt:lpstr>
      <vt:lpstr>Retrospectief</vt:lpstr>
      <vt:lpstr>Spreker Daphina Misiedjan</vt:lpstr>
      <vt:lpstr>Water voor Mens en Natuur </vt:lpstr>
      <vt:lpstr>PowerPoint Presentation</vt:lpstr>
      <vt:lpstr>PowerPoint Presentation</vt:lpstr>
      <vt:lpstr>PowerPoint Presentation</vt:lpstr>
      <vt:lpstr>Internationale mensenrechten  </vt:lpstr>
      <vt:lpstr>Mensenrecht op water </vt:lpstr>
      <vt:lpstr>(1) Voldoende   50 – 100 L rekening houdend met klimaat, gezondheidstoestand, werk etc. (WGO)   </vt:lpstr>
      <vt:lpstr>(2) Veilig </vt:lpstr>
      <vt:lpstr>(3) Fysiek toegankelijk </vt:lpstr>
      <vt:lpstr>(4) Betaalbaar </vt:lpstr>
      <vt:lpstr>(5) Persoonlijk en huishoudelijk gebruik </vt:lpstr>
      <vt:lpstr>PowerPoint Presentation</vt:lpstr>
      <vt:lpstr>Rechten van de Natuur (I) </vt:lpstr>
      <vt:lpstr>Rechten van de Natuur (II) </vt:lpstr>
      <vt:lpstr>PowerPoint Presentation</vt:lpstr>
      <vt:lpstr>Rechten van de Natuur (III)</vt:lpstr>
      <vt:lpstr>Wetgeving  Voorbeeld: Whanganui River, New Zealand, 2017 (I) </vt:lpstr>
      <vt:lpstr>PowerPoint Presentation</vt:lpstr>
      <vt:lpstr>Weg naar RvdN: Wetgeving  Voorbeeld: Whanganui River, New Zealand (II) </vt:lpstr>
      <vt:lpstr>PowerPoint Presentation</vt:lpstr>
      <vt:lpstr>PowerPoint Presentation</vt:lpstr>
      <vt:lpstr>PowerPoint Presentation</vt:lpstr>
      <vt:lpstr>Water voor Mens en Natuur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Daphina Misiedjan</dc:creator>
  <cp:lastModifiedBy>Yayla Beekman (student)</cp:lastModifiedBy>
  <cp:revision>2</cp:revision>
  <dcterms:created xsi:type="dcterms:W3CDTF">2022-10-06T10:21:08Z</dcterms:created>
  <dcterms:modified xsi:type="dcterms:W3CDTF">2022-10-08T08:02:04Z</dcterms:modified>
</cp:coreProperties>
</file>